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7" r:id="rId2"/>
    <p:sldId id="292" r:id="rId3"/>
    <p:sldId id="781" r:id="rId4"/>
    <p:sldId id="1963" r:id="rId5"/>
    <p:sldId id="1970" r:id="rId6"/>
    <p:sldId id="1971" r:id="rId7"/>
    <p:sldId id="1964" r:id="rId8"/>
    <p:sldId id="1965" r:id="rId9"/>
    <p:sldId id="1966" r:id="rId10"/>
    <p:sldId id="1967" r:id="rId11"/>
    <p:sldId id="1968" r:id="rId12"/>
    <p:sldId id="1969" r:id="rId13"/>
    <p:sldId id="1972" r:id="rId14"/>
    <p:sldId id="1973" r:id="rId15"/>
    <p:sldId id="1974" r:id="rId16"/>
    <p:sldId id="1975" r:id="rId17"/>
    <p:sldId id="1976" r:id="rId18"/>
    <p:sldId id="1977" r:id="rId19"/>
    <p:sldId id="1978" r:id="rId20"/>
    <p:sldId id="1979" r:id="rId21"/>
    <p:sldId id="1980" r:id="rId22"/>
    <p:sldId id="1982" r:id="rId23"/>
    <p:sldId id="1983" r:id="rId24"/>
    <p:sldId id="1984" r:id="rId25"/>
    <p:sldId id="1985" r:id="rId26"/>
    <p:sldId id="1986" r:id="rId27"/>
    <p:sldId id="1987" r:id="rId28"/>
    <p:sldId id="1988" r:id="rId29"/>
    <p:sldId id="1989" r:id="rId30"/>
    <p:sldId id="1990" r:id="rId31"/>
    <p:sldId id="1991" r:id="rId32"/>
    <p:sldId id="1992" r:id="rId33"/>
    <p:sldId id="1994" r:id="rId34"/>
    <p:sldId id="1995" r:id="rId35"/>
    <p:sldId id="1996" r:id="rId36"/>
    <p:sldId id="1997" r:id="rId37"/>
    <p:sldId id="1998" r:id="rId38"/>
    <p:sldId id="1999" r:id="rId39"/>
    <p:sldId id="2000" r:id="rId40"/>
    <p:sldId id="2001" r:id="rId41"/>
    <p:sldId id="2002" r:id="rId42"/>
    <p:sldId id="2003" r:id="rId43"/>
    <p:sldId id="2004" r:id="rId44"/>
    <p:sldId id="2005"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184" autoAdjust="0"/>
  </p:normalViewPr>
  <p:slideViewPr>
    <p:cSldViewPr snapToGrid="0" showGuides="1">
      <p:cViewPr varScale="1">
        <p:scale>
          <a:sx n="81" d="100"/>
          <a:sy n="81" d="100"/>
        </p:scale>
        <p:origin x="6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a:t>
            </a:fld>
            <a:endParaRPr lang="zh-CN" altLang="en-US"/>
          </a:p>
        </p:txBody>
      </p:sp>
    </p:spTree>
    <p:extLst>
      <p:ext uri="{BB962C8B-B14F-4D97-AF65-F5344CB8AC3E}">
        <p14:creationId xmlns:p14="http://schemas.microsoft.com/office/powerpoint/2010/main" val="142368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13</a:t>
            </a:fld>
            <a:endParaRPr lang="zh-CN" altLang="en-US"/>
          </a:p>
        </p:txBody>
      </p:sp>
    </p:spTree>
    <p:extLst>
      <p:ext uri="{BB962C8B-B14F-4D97-AF65-F5344CB8AC3E}">
        <p14:creationId xmlns:p14="http://schemas.microsoft.com/office/powerpoint/2010/main" val="366578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14</a:t>
            </a:fld>
            <a:endParaRPr lang="zh-CN" altLang="en-US"/>
          </a:p>
        </p:txBody>
      </p:sp>
    </p:spTree>
    <p:extLst>
      <p:ext uri="{BB962C8B-B14F-4D97-AF65-F5344CB8AC3E}">
        <p14:creationId xmlns:p14="http://schemas.microsoft.com/office/powerpoint/2010/main" val="303492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15</a:t>
            </a:fld>
            <a:endParaRPr lang="zh-CN" altLang="en-US"/>
          </a:p>
        </p:txBody>
      </p:sp>
    </p:spTree>
    <p:extLst>
      <p:ext uri="{BB962C8B-B14F-4D97-AF65-F5344CB8AC3E}">
        <p14:creationId xmlns:p14="http://schemas.microsoft.com/office/powerpoint/2010/main" val="402808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16</a:t>
            </a:fld>
            <a:endParaRPr lang="zh-CN" altLang="en-US"/>
          </a:p>
        </p:txBody>
      </p:sp>
    </p:spTree>
    <p:extLst>
      <p:ext uri="{BB962C8B-B14F-4D97-AF65-F5344CB8AC3E}">
        <p14:creationId xmlns:p14="http://schemas.microsoft.com/office/powerpoint/2010/main" val="207523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17</a:t>
            </a:fld>
            <a:endParaRPr lang="zh-CN" altLang="en-US"/>
          </a:p>
        </p:txBody>
      </p:sp>
    </p:spTree>
    <p:extLst>
      <p:ext uri="{BB962C8B-B14F-4D97-AF65-F5344CB8AC3E}">
        <p14:creationId xmlns:p14="http://schemas.microsoft.com/office/powerpoint/2010/main" val="427022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18</a:t>
            </a:fld>
            <a:endParaRPr lang="zh-CN" altLang="en-US"/>
          </a:p>
        </p:txBody>
      </p:sp>
    </p:spTree>
    <p:extLst>
      <p:ext uri="{BB962C8B-B14F-4D97-AF65-F5344CB8AC3E}">
        <p14:creationId xmlns:p14="http://schemas.microsoft.com/office/powerpoint/2010/main" val="4226072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19</a:t>
            </a:fld>
            <a:endParaRPr lang="zh-CN" altLang="en-US"/>
          </a:p>
        </p:txBody>
      </p:sp>
    </p:spTree>
    <p:extLst>
      <p:ext uri="{BB962C8B-B14F-4D97-AF65-F5344CB8AC3E}">
        <p14:creationId xmlns:p14="http://schemas.microsoft.com/office/powerpoint/2010/main" val="264171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20</a:t>
            </a:fld>
            <a:endParaRPr lang="zh-CN" altLang="en-US"/>
          </a:p>
        </p:txBody>
      </p:sp>
    </p:spTree>
    <p:extLst>
      <p:ext uri="{BB962C8B-B14F-4D97-AF65-F5344CB8AC3E}">
        <p14:creationId xmlns:p14="http://schemas.microsoft.com/office/powerpoint/2010/main" val="241508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21</a:t>
            </a:fld>
            <a:endParaRPr lang="zh-CN" altLang="en-US"/>
          </a:p>
        </p:txBody>
      </p:sp>
    </p:spTree>
    <p:extLst>
      <p:ext uri="{BB962C8B-B14F-4D97-AF65-F5344CB8AC3E}">
        <p14:creationId xmlns:p14="http://schemas.microsoft.com/office/powerpoint/2010/main" val="4155890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22</a:t>
            </a:fld>
            <a:endParaRPr lang="zh-CN" altLang="en-US"/>
          </a:p>
        </p:txBody>
      </p:sp>
    </p:spTree>
    <p:extLst>
      <p:ext uri="{BB962C8B-B14F-4D97-AF65-F5344CB8AC3E}">
        <p14:creationId xmlns:p14="http://schemas.microsoft.com/office/powerpoint/2010/main" val="56628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5</a:t>
            </a:fld>
            <a:endParaRPr lang="zh-CN" altLang="en-US"/>
          </a:p>
        </p:txBody>
      </p:sp>
    </p:spTree>
    <p:extLst>
      <p:ext uri="{BB962C8B-B14F-4D97-AF65-F5344CB8AC3E}">
        <p14:creationId xmlns:p14="http://schemas.microsoft.com/office/powerpoint/2010/main" val="24816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23</a:t>
            </a:fld>
            <a:endParaRPr lang="zh-CN" altLang="en-US"/>
          </a:p>
        </p:txBody>
      </p:sp>
    </p:spTree>
    <p:extLst>
      <p:ext uri="{BB962C8B-B14F-4D97-AF65-F5344CB8AC3E}">
        <p14:creationId xmlns:p14="http://schemas.microsoft.com/office/powerpoint/2010/main" val="343459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24</a:t>
            </a:fld>
            <a:endParaRPr lang="zh-CN" altLang="en-US"/>
          </a:p>
        </p:txBody>
      </p:sp>
    </p:spTree>
    <p:extLst>
      <p:ext uri="{BB962C8B-B14F-4D97-AF65-F5344CB8AC3E}">
        <p14:creationId xmlns:p14="http://schemas.microsoft.com/office/powerpoint/2010/main" val="2679070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25</a:t>
            </a:fld>
            <a:endParaRPr lang="zh-CN" altLang="en-US"/>
          </a:p>
        </p:txBody>
      </p:sp>
    </p:spTree>
    <p:extLst>
      <p:ext uri="{BB962C8B-B14F-4D97-AF65-F5344CB8AC3E}">
        <p14:creationId xmlns:p14="http://schemas.microsoft.com/office/powerpoint/2010/main" val="1073743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26</a:t>
            </a:fld>
            <a:endParaRPr lang="zh-CN" altLang="en-US"/>
          </a:p>
        </p:txBody>
      </p:sp>
    </p:spTree>
    <p:extLst>
      <p:ext uri="{BB962C8B-B14F-4D97-AF65-F5344CB8AC3E}">
        <p14:creationId xmlns:p14="http://schemas.microsoft.com/office/powerpoint/2010/main" val="4240946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27</a:t>
            </a:fld>
            <a:endParaRPr lang="zh-CN" altLang="en-US"/>
          </a:p>
        </p:txBody>
      </p:sp>
    </p:spTree>
    <p:extLst>
      <p:ext uri="{BB962C8B-B14F-4D97-AF65-F5344CB8AC3E}">
        <p14:creationId xmlns:p14="http://schemas.microsoft.com/office/powerpoint/2010/main" val="245987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28</a:t>
            </a:fld>
            <a:endParaRPr lang="zh-CN" altLang="en-US"/>
          </a:p>
        </p:txBody>
      </p:sp>
    </p:spTree>
    <p:extLst>
      <p:ext uri="{BB962C8B-B14F-4D97-AF65-F5344CB8AC3E}">
        <p14:creationId xmlns:p14="http://schemas.microsoft.com/office/powerpoint/2010/main" val="3854894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29</a:t>
            </a:fld>
            <a:endParaRPr lang="zh-CN" altLang="en-US"/>
          </a:p>
        </p:txBody>
      </p:sp>
    </p:spTree>
    <p:extLst>
      <p:ext uri="{BB962C8B-B14F-4D97-AF65-F5344CB8AC3E}">
        <p14:creationId xmlns:p14="http://schemas.microsoft.com/office/powerpoint/2010/main" val="2703989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30</a:t>
            </a:fld>
            <a:endParaRPr lang="zh-CN" altLang="en-US"/>
          </a:p>
        </p:txBody>
      </p:sp>
    </p:spTree>
    <p:extLst>
      <p:ext uri="{BB962C8B-B14F-4D97-AF65-F5344CB8AC3E}">
        <p14:creationId xmlns:p14="http://schemas.microsoft.com/office/powerpoint/2010/main" val="1818274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31</a:t>
            </a:fld>
            <a:endParaRPr lang="zh-CN" altLang="en-US"/>
          </a:p>
        </p:txBody>
      </p:sp>
    </p:spTree>
    <p:extLst>
      <p:ext uri="{BB962C8B-B14F-4D97-AF65-F5344CB8AC3E}">
        <p14:creationId xmlns:p14="http://schemas.microsoft.com/office/powerpoint/2010/main" val="410147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32</a:t>
            </a:fld>
            <a:endParaRPr lang="zh-CN" altLang="en-US"/>
          </a:p>
        </p:txBody>
      </p:sp>
    </p:spTree>
    <p:extLst>
      <p:ext uri="{BB962C8B-B14F-4D97-AF65-F5344CB8AC3E}">
        <p14:creationId xmlns:p14="http://schemas.microsoft.com/office/powerpoint/2010/main" val="282009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6</a:t>
            </a:fld>
            <a:endParaRPr lang="zh-CN" altLang="en-US"/>
          </a:p>
        </p:txBody>
      </p:sp>
    </p:spTree>
    <p:extLst>
      <p:ext uri="{BB962C8B-B14F-4D97-AF65-F5344CB8AC3E}">
        <p14:creationId xmlns:p14="http://schemas.microsoft.com/office/powerpoint/2010/main" val="2941675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33</a:t>
            </a:fld>
            <a:endParaRPr lang="zh-CN" altLang="en-US"/>
          </a:p>
        </p:txBody>
      </p:sp>
    </p:spTree>
    <p:extLst>
      <p:ext uri="{BB962C8B-B14F-4D97-AF65-F5344CB8AC3E}">
        <p14:creationId xmlns:p14="http://schemas.microsoft.com/office/powerpoint/2010/main" val="14159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34</a:t>
            </a:fld>
            <a:endParaRPr lang="zh-CN" altLang="en-US"/>
          </a:p>
        </p:txBody>
      </p:sp>
    </p:spTree>
    <p:extLst>
      <p:ext uri="{BB962C8B-B14F-4D97-AF65-F5344CB8AC3E}">
        <p14:creationId xmlns:p14="http://schemas.microsoft.com/office/powerpoint/2010/main" val="2495783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35</a:t>
            </a:fld>
            <a:endParaRPr lang="zh-CN" altLang="en-US"/>
          </a:p>
        </p:txBody>
      </p:sp>
    </p:spTree>
    <p:extLst>
      <p:ext uri="{BB962C8B-B14F-4D97-AF65-F5344CB8AC3E}">
        <p14:creationId xmlns:p14="http://schemas.microsoft.com/office/powerpoint/2010/main" val="1371805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36</a:t>
            </a:fld>
            <a:endParaRPr lang="zh-CN" altLang="en-US"/>
          </a:p>
        </p:txBody>
      </p:sp>
    </p:spTree>
    <p:extLst>
      <p:ext uri="{BB962C8B-B14F-4D97-AF65-F5344CB8AC3E}">
        <p14:creationId xmlns:p14="http://schemas.microsoft.com/office/powerpoint/2010/main" val="3474751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37</a:t>
            </a:fld>
            <a:endParaRPr lang="zh-CN" altLang="en-US"/>
          </a:p>
        </p:txBody>
      </p:sp>
    </p:spTree>
    <p:extLst>
      <p:ext uri="{BB962C8B-B14F-4D97-AF65-F5344CB8AC3E}">
        <p14:creationId xmlns:p14="http://schemas.microsoft.com/office/powerpoint/2010/main" val="2764863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38</a:t>
            </a:fld>
            <a:endParaRPr lang="zh-CN" altLang="en-US"/>
          </a:p>
        </p:txBody>
      </p:sp>
    </p:spTree>
    <p:extLst>
      <p:ext uri="{BB962C8B-B14F-4D97-AF65-F5344CB8AC3E}">
        <p14:creationId xmlns:p14="http://schemas.microsoft.com/office/powerpoint/2010/main" val="752598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39</a:t>
            </a:fld>
            <a:endParaRPr lang="zh-CN" altLang="en-US"/>
          </a:p>
        </p:txBody>
      </p:sp>
    </p:spTree>
    <p:extLst>
      <p:ext uri="{BB962C8B-B14F-4D97-AF65-F5344CB8AC3E}">
        <p14:creationId xmlns:p14="http://schemas.microsoft.com/office/powerpoint/2010/main" val="3338897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40</a:t>
            </a:fld>
            <a:endParaRPr lang="zh-CN" altLang="en-US"/>
          </a:p>
        </p:txBody>
      </p:sp>
    </p:spTree>
    <p:extLst>
      <p:ext uri="{BB962C8B-B14F-4D97-AF65-F5344CB8AC3E}">
        <p14:creationId xmlns:p14="http://schemas.microsoft.com/office/powerpoint/2010/main" val="2888249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41</a:t>
            </a:fld>
            <a:endParaRPr lang="zh-CN" altLang="en-US"/>
          </a:p>
        </p:txBody>
      </p:sp>
    </p:spTree>
    <p:extLst>
      <p:ext uri="{BB962C8B-B14F-4D97-AF65-F5344CB8AC3E}">
        <p14:creationId xmlns:p14="http://schemas.microsoft.com/office/powerpoint/2010/main" val="1451072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42</a:t>
            </a:fld>
            <a:endParaRPr lang="zh-CN" altLang="en-US"/>
          </a:p>
        </p:txBody>
      </p:sp>
    </p:spTree>
    <p:extLst>
      <p:ext uri="{BB962C8B-B14F-4D97-AF65-F5344CB8AC3E}">
        <p14:creationId xmlns:p14="http://schemas.microsoft.com/office/powerpoint/2010/main" val="30277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7</a:t>
            </a:fld>
            <a:endParaRPr lang="zh-CN" altLang="en-US"/>
          </a:p>
        </p:txBody>
      </p:sp>
    </p:spTree>
    <p:extLst>
      <p:ext uri="{BB962C8B-B14F-4D97-AF65-F5344CB8AC3E}">
        <p14:creationId xmlns:p14="http://schemas.microsoft.com/office/powerpoint/2010/main" val="200224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43</a:t>
            </a:fld>
            <a:endParaRPr lang="zh-CN" altLang="en-US"/>
          </a:p>
        </p:txBody>
      </p:sp>
    </p:spTree>
    <p:extLst>
      <p:ext uri="{BB962C8B-B14F-4D97-AF65-F5344CB8AC3E}">
        <p14:creationId xmlns:p14="http://schemas.microsoft.com/office/powerpoint/2010/main" val="1810296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44</a:t>
            </a:fld>
            <a:endParaRPr lang="zh-CN" altLang="en-US"/>
          </a:p>
        </p:txBody>
      </p:sp>
    </p:spTree>
    <p:extLst>
      <p:ext uri="{BB962C8B-B14F-4D97-AF65-F5344CB8AC3E}">
        <p14:creationId xmlns:p14="http://schemas.microsoft.com/office/powerpoint/2010/main" val="94681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8</a:t>
            </a:fld>
            <a:endParaRPr lang="zh-CN" altLang="en-US"/>
          </a:p>
        </p:txBody>
      </p:sp>
    </p:spTree>
    <p:extLst>
      <p:ext uri="{BB962C8B-B14F-4D97-AF65-F5344CB8AC3E}">
        <p14:creationId xmlns:p14="http://schemas.microsoft.com/office/powerpoint/2010/main" val="110029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9</a:t>
            </a:fld>
            <a:endParaRPr lang="zh-CN" altLang="en-US"/>
          </a:p>
        </p:txBody>
      </p:sp>
    </p:spTree>
    <p:extLst>
      <p:ext uri="{BB962C8B-B14F-4D97-AF65-F5344CB8AC3E}">
        <p14:creationId xmlns:p14="http://schemas.microsoft.com/office/powerpoint/2010/main" val="346518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10</a:t>
            </a:fld>
            <a:endParaRPr lang="zh-CN" altLang="en-US"/>
          </a:p>
        </p:txBody>
      </p:sp>
    </p:spTree>
    <p:extLst>
      <p:ext uri="{BB962C8B-B14F-4D97-AF65-F5344CB8AC3E}">
        <p14:creationId xmlns:p14="http://schemas.microsoft.com/office/powerpoint/2010/main" val="186293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11</a:t>
            </a:fld>
            <a:endParaRPr lang="zh-CN" altLang="en-US"/>
          </a:p>
        </p:txBody>
      </p:sp>
    </p:spTree>
    <p:extLst>
      <p:ext uri="{BB962C8B-B14F-4D97-AF65-F5344CB8AC3E}">
        <p14:creationId xmlns:p14="http://schemas.microsoft.com/office/powerpoint/2010/main" val="397210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93DABDA-89F0-4727-B28F-05A90B0069BB}" type="slidenum">
              <a:rPr lang="zh-CN" altLang="en-US" smtClean="0"/>
              <a:t>12</a:t>
            </a:fld>
            <a:endParaRPr lang="zh-CN" altLang="en-US"/>
          </a:p>
        </p:txBody>
      </p:sp>
    </p:spTree>
    <p:extLst>
      <p:ext uri="{BB962C8B-B14F-4D97-AF65-F5344CB8AC3E}">
        <p14:creationId xmlns:p14="http://schemas.microsoft.com/office/powerpoint/2010/main" val="1952340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第五章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理论模型</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474642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模型设定：经济发展路径的不确定性</a:t>
            </a:r>
          </a:p>
          <a:p>
            <a:pPr marL="800100" lvl="1" indent="-342900" algn="just">
              <a:lnSpc>
                <a:spcPct val="150000"/>
              </a:lnSpc>
              <a:buFont typeface="Wingdings" panose="05000000000000000000" pitchFamily="2" charset="2"/>
              <a:buChar char="n"/>
              <a:defRPr/>
            </a:pPr>
            <a:r>
              <a:rPr lang="zh-CN" altLang="en-US" sz="2000" dirty="0"/>
              <a:t>经济活动本身就是气候变化的驱动因素，</a:t>
            </a:r>
            <a:r>
              <a:rPr lang="zh-CN" altLang="en-US" sz="2000" b="1" dirty="0"/>
              <a:t>因此经济增长的不确定性引起了气候变化的不确定性</a:t>
            </a:r>
            <a:r>
              <a:rPr lang="zh-CN" altLang="en-US" sz="2000" dirty="0"/>
              <a:t>。在这一方面，典型的模型嵌入了以下形式的事件链：经济经历了正增长冲击，污染与产出同时增加，碳排放的增加加速了气候变化，这反过来又加重了与气候相关的经济损害</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通过将 </a:t>
            </a:r>
            <a:r>
              <a:rPr lang="en-US" altLang="zh-CN" sz="2000" dirty="0"/>
              <a:t>J</a:t>
            </a:r>
            <a:r>
              <a:rPr lang="zh-CN" altLang="en-US" sz="2000" dirty="0"/>
              <a:t>解释为对经济活动的冲击，损害程度会随着消费规模的扩大而加剧</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一旦确定了消费、气候变化和气候损害的物理过程，通过为代表性代理人选择一个效用函数，模型就完成了构造。</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这隐含着一个对经济的随机贴现因子，反过来也就意味着一个均衡资产价格。该简约框架模型可以在许多维度上进一步得到丰富。例如，引入代理人异质性、生产函数政府气候政策和代理人的现实信息集等。</a:t>
            </a:r>
            <a:endParaRPr lang="en-US" altLang="zh-CN" sz="2000" dirty="0"/>
          </a:p>
        </p:txBody>
      </p:sp>
    </p:spTree>
    <p:extLst>
      <p:ext uri="{BB962C8B-B14F-4D97-AF65-F5344CB8AC3E}">
        <p14:creationId xmlns:p14="http://schemas.microsoft.com/office/powerpoint/2010/main" val="329941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理论模型</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4567276"/>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投资者偏好的影响</a:t>
            </a:r>
          </a:p>
          <a:p>
            <a:pPr marL="800100" lvl="1" indent="-342900" algn="just">
              <a:lnSpc>
                <a:spcPct val="150000"/>
              </a:lnSpc>
              <a:buFont typeface="Wingdings" panose="05000000000000000000" pitchFamily="2" charset="2"/>
              <a:buChar char="n"/>
              <a:defRPr/>
            </a:pPr>
            <a:r>
              <a:rPr lang="zh-CN" altLang="en-US" sz="2000" dirty="0"/>
              <a:t>对</a:t>
            </a:r>
            <a:r>
              <a:rPr lang="zh-CN" altLang="en-US" sz="2000" b="1" dirty="0"/>
              <a:t>时间</a:t>
            </a:r>
            <a:r>
              <a:rPr lang="zh-CN" altLang="en-US" sz="2000" dirty="0"/>
              <a:t>和</a:t>
            </a:r>
            <a:r>
              <a:rPr lang="zh-CN" altLang="en-US" sz="2000" b="1" dirty="0"/>
              <a:t>风险</a:t>
            </a:r>
            <a:r>
              <a:rPr lang="zh-CN" altLang="en-US" sz="2000" dirty="0"/>
              <a:t>的偏好自然而然在决定贴现率及其期限结构方面发挥着重要作用。</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气候金融文献探讨了一些替代风险偏好</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指数效用形式最突出的替代方案是</a:t>
            </a:r>
            <a:r>
              <a:rPr lang="en-US" altLang="zh-CN" sz="2000" b="1" dirty="0"/>
              <a:t>Epstein-Zin</a:t>
            </a:r>
            <a:r>
              <a:rPr lang="zh-CN" altLang="en-US" sz="2000" b="1" dirty="0"/>
              <a:t>效用形式</a:t>
            </a:r>
            <a:r>
              <a:rPr lang="zh-CN" altLang="en-US" sz="2000" dirty="0"/>
              <a:t>。</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一个 </a:t>
            </a:r>
            <a:r>
              <a:rPr lang="en-US" altLang="zh-CN" sz="2000" dirty="0"/>
              <a:t>Epstein-Zin </a:t>
            </a:r>
            <a:r>
              <a:rPr lang="zh-CN" altLang="en-US" sz="2000" dirty="0"/>
              <a:t>型投资者的边际效用不仅取决于消费增长中一个时期的冲击，还取决于关于未来消费增长的新信息。在考虑气候风险时，这种偏好形式会产生两个主要结果。</a:t>
            </a:r>
            <a:endParaRPr lang="en-US" altLang="zh-CN" sz="2000" dirty="0"/>
          </a:p>
          <a:p>
            <a:pPr marL="1714500" lvl="3" indent="-342900" algn="just">
              <a:lnSpc>
                <a:spcPct val="150000"/>
              </a:lnSpc>
              <a:buFont typeface="Wingdings" panose="05000000000000000000" pitchFamily="2" charset="2"/>
              <a:buChar char="n"/>
              <a:defRPr/>
            </a:pPr>
            <a:r>
              <a:rPr lang="zh-CN" altLang="en-US" dirty="0"/>
              <a:t>第一，它影响</a:t>
            </a:r>
            <a:r>
              <a:rPr lang="zh-CN" altLang="en-US" b="1" dirty="0"/>
              <a:t>气候风险溢价</a:t>
            </a:r>
            <a:r>
              <a:rPr lang="zh-CN" altLang="en-US" dirty="0"/>
              <a:t>的水平。因为如果气候冲击对代理人的消费增长有长期影响，它就会放大气候冲击的效用后果。</a:t>
            </a:r>
            <a:endParaRPr lang="en-US" altLang="zh-CN" dirty="0"/>
          </a:p>
          <a:p>
            <a:pPr marL="1714500" lvl="3" indent="-342900" algn="just">
              <a:lnSpc>
                <a:spcPct val="150000"/>
              </a:lnSpc>
              <a:buFont typeface="Wingdings" panose="05000000000000000000" pitchFamily="2" charset="2"/>
              <a:buChar char="n"/>
              <a:defRPr/>
            </a:pPr>
            <a:r>
              <a:rPr lang="zh-CN" altLang="en-US" dirty="0"/>
              <a:t>第二，它影响着贴现率的期限结构以及</a:t>
            </a:r>
            <a:r>
              <a:rPr lang="zh-CN" altLang="en-US" b="1" dirty="0"/>
              <a:t>减排投资</a:t>
            </a:r>
            <a:r>
              <a:rPr lang="zh-CN" altLang="en-US" dirty="0"/>
              <a:t>的最佳时机。随着不确定性的消除，</a:t>
            </a:r>
            <a:r>
              <a:rPr lang="en-US" altLang="zh-CN" dirty="0"/>
              <a:t>Epstein-Zin</a:t>
            </a:r>
            <a:r>
              <a:rPr lang="zh-CN" altLang="en-US" dirty="0"/>
              <a:t>偏好会更早增加缓解气候变化的价值，并导致碳价格随着时间的推移而下降。</a:t>
            </a:r>
            <a:endParaRPr lang="en-US" altLang="zh-CN" dirty="0"/>
          </a:p>
        </p:txBody>
      </p:sp>
    </p:spTree>
    <p:extLst>
      <p:ext uri="{BB962C8B-B14F-4D97-AF65-F5344CB8AC3E}">
        <p14:creationId xmlns:p14="http://schemas.microsoft.com/office/powerpoint/2010/main" val="284296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理论模型</a:t>
            </a:r>
          </a:p>
        </p:txBody>
      </p:sp>
      <p:sp>
        <p:nvSpPr>
          <p:cNvPr id="7" name="矩形 6">
            <a:extLst>
              <a:ext uri="{FF2B5EF4-FFF2-40B4-BE49-F238E27FC236}">
                <a16:creationId xmlns:a16="http://schemas.microsoft.com/office/drawing/2014/main" id="{8ADD18CE-9C6F-52C1-16F3-6AA0D65E1E2B}"/>
              </a:ext>
            </a:extLst>
          </p:cNvPr>
          <p:cNvSpPr/>
          <p:nvPr/>
        </p:nvSpPr>
        <p:spPr>
          <a:xfrm>
            <a:off x="270063" y="726578"/>
            <a:ext cx="11280962" cy="613142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模型不确定性</a:t>
            </a:r>
          </a:p>
          <a:p>
            <a:pPr marL="800100" lvl="1" indent="-342900" algn="just">
              <a:lnSpc>
                <a:spcPct val="150000"/>
              </a:lnSpc>
              <a:buFont typeface="Wingdings" panose="05000000000000000000" pitchFamily="2" charset="2"/>
              <a:buChar char="n"/>
              <a:defRPr/>
            </a:pPr>
            <a:r>
              <a:rPr lang="zh-CN" altLang="en-US" sz="2000" dirty="0"/>
              <a:t>绝大多数的资产定价理论都基于</a:t>
            </a:r>
            <a:r>
              <a:rPr lang="zh-CN" altLang="en-US" sz="2000" b="1" dirty="0"/>
              <a:t>理性预期</a:t>
            </a:r>
            <a:r>
              <a:rPr lang="zh-CN" altLang="en-US" sz="2000" dirty="0"/>
              <a:t>的这一假设，模型中的投资者可以确切地了解决定他们决策环境的概率分布。</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在气候变化的背景下，理性预期这一假设赋予了投资者对其环境不切实际的理解。经济主体对应该推定哪些信息、应该如何使用这些信息，以及对这些信息的使用有多大的信心往往并不清楚。在理性预期模型中，投资者在已知的概率分布中面临随机实现的不确定性。然而在现实中，投资者同样为真实概率分布的不确定性或模糊性而苦恼。在包含气候风险的经济模型中这个问题尤为凸显。</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近年来，气候经济理论开始使用</a:t>
            </a:r>
            <a:r>
              <a:rPr lang="zh-CN" altLang="en-US" sz="2000" b="1" dirty="0"/>
              <a:t>不确定性决策理论</a:t>
            </a:r>
            <a:r>
              <a:rPr lang="zh-CN" altLang="en-US" sz="2000" dirty="0"/>
              <a:t>的工具来对气候经济模型所面对的不确定性（或模糊性）进行探讨。在考虑不确定性的模型中，投资者通常根据先验模型权重和他们观察到的数据，以贝叶斯的方式为模型分配概率权重；再根据基于模型后验权重和随机的复合不确定性进行储蓄和消费决策。投资者偏好则通过递归偏好，或者更直接地通过稳健的或厌恶不确定性的偏好，与模型中的不确定性相互作用</a:t>
            </a:r>
            <a:endParaRPr lang="en-US" altLang="zh-CN" sz="2000" dirty="0"/>
          </a:p>
        </p:txBody>
      </p:sp>
    </p:spTree>
    <p:extLst>
      <p:ext uri="{BB962C8B-B14F-4D97-AF65-F5344CB8AC3E}">
        <p14:creationId xmlns:p14="http://schemas.microsoft.com/office/powerpoint/2010/main" val="241095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理论模型</a:t>
            </a:r>
          </a:p>
        </p:txBody>
      </p:sp>
      <p:sp>
        <p:nvSpPr>
          <p:cNvPr id="7" name="矩形 6">
            <a:extLst>
              <a:ext uri="{FF2B5EF4-FFF2-40B4-BE49-F238E27FC236}">
                <a16:creationId xmlns:a16="http://schemas.microsoft.com/office/drawing/2014/main" id="{8ADD18CE-9C6F-52C1-16F3-6AA0D65E1E2B}"/>
              </a:ext>
            </a:extLst>
          </p:cNvPr>
          <p:cNvSpPr/>
          <p:nvPr/>
        </p:nvSpPr>
        <p:spPr>
          <a:xfrm>
            <a:off x="381000" y="982072"/>
            <a:ext cx="11280962" cy="2438103"/>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发展趋势</a:t>
            </a:r>
          </a:p>
          <a:p>
            <a:pPr marL="800100" lvl="1" indent="-342900" algn="just">
              <a:lnSpc>
                <a:spcPct val="150000"/>
              </a:lnSpc>
              <a:buFont typeface="Wingdings" panose="05000000000000000000" pitchFamily="2" charset="2"/>
              <a:buChar char="n"/>
              <a:defRPr/>
            </a:pPr>
            <a:r>
              <a:rPr lang="zh-CN" altLang="en-US" sz="2000" dirty="0"/>
              <a:t>在建模方面，计算能力的进步将允许研究学者以越来越复杂的方式对气候变化和实体经济之间的各种反馈循环进行建模。</a:t>
            </a:r>
          </a:p>
          <a:p>
            <a:pPr marL="800100" lvl="1" indent="-342900" algn="just">
              <a:lnSpc>
                <a:spcPct val="150000"/>
              </a:lnSpc>
              <a:buFont typeface="Wingdings" panose="05000000000000000000" pitchFamily="2" charset="2"/>
              <a:buChar char="n"/>
              <a:defRPr/>
            </a:pPr>
            <a:r>
              <a:rPr lang="zh-CN" altLang="en-US" sz="2000" dirty="0"/>
              <a:t>在实证方面，不同资产类别，特别是股票资产的气候风险暴露应对措施有很大的改进空间。</a:t>
            </a:r>
          </a:p>
          <a:p>
            <a:pPr marL="800100" lvl="1" indent="-342900" algn="just">
              <a:lnSpc>
                <a:spcPct val="150000"/>
              </a:lnSpc>
              <a:buFont typeface="Wingdings" panose="05000000000000000000" pitchFamily="2" charset="2"/>
              <a:buChar char="n"/>
              <a:defRPr/>
            </a:pPr>
            <a:r>
              <a:rPr lang="zh-CN" altLang="en-US" sz="2000" dirty="0"/>
              <a:t>另一个重要问题是探索气候风险通过其对资产价格的影响，可能在多大程度上影响金融稳定。</a:t>
            </a:r>
          </a:p>
        </p:txBody>
      </p:sp>
      <p:grpSp>
        <p:nvGrpSpPr>
          <p:cNvPr id="2" name="组合 1">
            <a:extLst>
              <a:ext uri="{FF2B5EF4-FFF2-40B4-BE49-F238E27FC236}">
                <a16:creationId xmlns:a16="http://schemas.microsoft.com/office/drawing/2014/main" id="{908C4E62-CE5D-D20C-43E0-97598701666C}"/>
              </a:ext>
            </a:extLst>
          </p:cNvPr>
          <p:cNvGrpSpPr/>
          <p:nvPr/>
        </p:nvGrpSpPr>
        <p:grpSpPr>
          <a:xfrm>
            <a:off x="1941922" y="3525625"/>
            <a:ext cx="7814820" cy="2807529"/>
            <a:chOff x="2208071" y="2013143"/>
            <a:chExt cx="7839968" cy="3085100"/>
          </a:xfrm>
        </p:grpSpPr>
        <p:grpSp>
          <p:nvGrpSpPr>
            <p:cNvPr id="3" name="组合 2">
              <a:extLst>
                <a:ext uri="{FF2B5EF4-FFF2-40B4-BE49-F238E27FC236}">
                  <a16:creationId xmlns:a16="http://schemas.microsoft.com/office/drawing/2014/main" id="{9A54F9CC-4F6C-D434-859D-90A7B24A1DF2}"/>
                </a:ext>
              </a:extLst>
            </p:cNvPr>
            <p:cNvGrpSpPr/>
            <p:nvPr/>
          </p:nvGrpSpPr>
          <p:grpSpPr>
            <a:xfrm>
              <a:off x="9711154" y="4677655"/>
              <a:ext cx="326186" cy="384797"/>
              <a:chOff x="9711154" y="4677655"/>
              <a:chExt cx="326186" cy="384797"/>
            </a:xfrm>
          </p:grpSpPr>
          <p:sp>
            <p:nvSpPr>
              <p:cNvPr id="480" name="任意多边形: 形状 479">
                <a:extLst>
                  <a:ext uri="{FF2B5EF4-FFF2-40B4-BE49-F238E27FC236}">
                    <a16:creationId xmlns:a16="http://schemas.microsoft.com/office/drawing/2014/main" id="{380D500F-B90D-F1E6-337F-226AD4F77CEE}"/>
                  </a:ext>
                </a:extLst>
              </p:cNvPr>
              <p:cNvSpPr/>
              <p:nvPr/>
            </p:nvSpPr>
            <p:spPr>
              <a:xfrm>
                <a:off x="9893393" y="4881619"/>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481" name="任意多边形: 形状 480">
                <a:extLst>
                  <a:ext uri="{FF2B5EF4-FFF2-40B4-BE49-F238E27FC236}">
                    <a16:creationId xmlns:a16="http://schemas.microsoft.com/office/drawing/2014/main" id="{1F99AA1B-F80C-EAEA-F140-B8EB8FAC0520}"/>
                  </a:ext>
                </a:extLst>
              </p:cNvPr>
              <p:cNvSpPr/>
              <p:nvPr/>
            </p:nvSpPr>
            <p:spPr>
              <a:xfrm>
                <a:off x="9805712" y="4677655"/>
                <a:ext cx="231628" cy="203808"/>
              </a:xfrm>
              <a:custGeom>
                <a:avLst/>
                <a:gdLst>
                  <a:gd name="connsiteX0" fmla="*/ 27976 w 231628"/>
                  <a:gd name="connsiteY0" fmla="*/ 64393 h 203808"/>
                  <a:gd name="connsiteX1" fmla="*/ 99716 w 231628"/>
                  <a:gd name="connsiteY1" fmla="*/ 0 h 203808"/>
                  <a:gd name="connsiteX2" fmla="*/ 170986 w 231628"/>
                  <a:gd name="connsiteY2" fmla="*/ 60642 h 203808"/>
                  <a:gd name="connsiteX3" fmla="*/ 231629 w 231628"/>
                  <a:gd name="connsiteY3" fmla="*/ 131757 h 203808"/>
                  <a:gd name="connsiteX4" fmla="*/ 159576 w 231628"/>
                  <a:gd name="connsiteY4" fmla="*/ 203808 h 203808"/>
                  <a:gd name="connsiteX5" fmla="*/ 15786 w 231628"/>
                  <a:gd name="connsiteY5" fmla="*/ 203808 h 203808"/>
                  <a:gd name="connsiteX6" fmla="*/ 11409 w 231628"/>
                  <a:gd name="connsiteY6" fmla="*/ 203339 h 203808"/>
                  <a:gd name="connsiteX7" fmla="*/ 28914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6" y="64393"/>
                    </a:moveTo>
                    <a:cubicBezTo>
                      <a:pt x="31884" y="28289"/>
                      <a:pt x="62518" y="0"/>
                      <a:pt x="99716" y="0"/>
                    </a:cubicBezTo>
                    <a:cubicBezTo>
                      <a:pt x="136914" y="0"/>
                      <a:pt x="165360" y="26258"/>
                      <a:pt x="170986" y="60642"/>
                    </a:cubicBezTo>
                    <a:cubicBezTo>
                      <a:pt x="205371" y="66113"/>
                      <a:pt x="231629" y="95965"/>
                      <a:pt x="231629" y="131757"/>
                    </a:cubicBezTo>
                    <a:cubicBezTo>
                      <a:pt x="231629" y="171455"/>
                      <a:pt x="199276" y="203808"/>
                      <a:pt x="159576" y="203808"/>
                    </a:cubicBezTo>
                    <a:lnTo>
                      <a:pt x="15786" y="203808"/>
                    </a:lnTo>
                    <a:cubicBezTo>
                      <a:pt x="14222" y="203808"/>
                      <a:pt x="12816" y="203496"/>
                      <a:pt x="11409" y="203339"/>
                    </a:cubicBezTo>
                    <a:lnTo>
                      <a:pt x="28914" y="154107"/>
                    </a:lnTo>
                    <a:lnTo>
                      <a:pt x="0" y="83461"/>
                    </a:lnTo>
                    <a:cubicBezTo>
                      <a:pt x="7658" y="75021"/>
                      <a:pt x="17192"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482" name="任意多边形: 形状 481">
                <a:extLst>
                  <a:ext uri="{FF2B5EF4-FFF2-40B4-BE49-F238E27FC236}">
                    <a16:creationId xmlns:a16="http://schemas.microsoft.com/office/drawing/2014/main" id="{5C15CAF7-039D-C2AA-0C11-0645266CE928}"/>
                  </a:ext>
                </a:extLst>
              </p:cNvPr>
              <p:cNvSpPr/>
              <p:nvPr/>
            </p:nvSpPr>
            <p:spPr>
              <a:xfrm>
                <a:off x="9893393" y="4881619"/>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483" name="任意多边形: 形状 482">
                <a:extLst>
                  <a:ext uri="{FF2B5EF4-FFF2-40B4-BE49-F238E27FC236}">
                    <a16:creationId xmlns:a16="http://schemas.microsoft.com/office/drawing/2014/main" id="{8CFA4430-73AE-1D9D-7E6E-E8CD4E7B3992}"/>
                  </a:ext>
                </a:extLst>
              </p:cNvPr>
              <p:cNvSpPr/>
              <p:nvPr/>
            </p:nvSpPr>
            <p:spPr>
              <a:xfrm>
                <a:off x="9805242" y="4677655"/>
                <a:ext cx="158952" cy="154262"/>
              </a:xfrm>
              <a:custGeom>
                <a:avLst/>
                <a:gdLst>
                  <a:gd name="connsiteX0" fmla="*/ 17818 w 158952"/>
                  <a:gd name="connsiteY0" fmla="*/ 101279 h 154262"/>
                  <a:gd name="connsiteX1" fmla="*/ 46107 w 158952"/>
                  <a:gd name="connsiteY1" fmla="*/ 82055 h 154262"/>
                  <a:gd name="connsiteX2" fmla="*/ 117847 w 158952"/>
                  <a:gd name="connsiteY2" fmla="*/ 17661 h 154262"/>
                  <a:gd name="connsiteX3" fmla="*/ 158952 w 158952"/>
                  <a:gd name="connsiteY3" fmla="*/ 30946 h 154262"/>
                  <a:gd name="connsiteX4" fmla="*/ 100029 w 158952"/>
                  <a:gd name="connsiteY4" fmla="*/ 0 h 154262"/>
                  <a:gd name="connsiteX5" fmla="*/ 28289 w 158952"/>
                  <a:gd name="connsiteY5" fmla="*/ 64393 h 154262"/>
                  <a:gd name="connsiteX6" fmla="*/ 0 w 158952"/>
                  <a:gd name="connsiteY6" fmla="*/ 83618 h 154262"/>
                  <a:gd name="connsiteX7" fmla="*/ 28915 w 158952"/>
                  <a:gd name="connsiteY7" fmla="*/ 154263 h 154262"/>
                  <a:gd name="connsiteX8" fmla="*/ 17661 w 158952"/>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2" h="154262">
                    <a:moveTo>
                      <a:pt x="17818" y="101279"/>
                    </a:moveTo>
                    <a:cubicBezTo>
                      <a:pt x="25476" y="92839"/>
                      <a:pt x="35010" y="86118"/>
                      <a:pt x="46107" y="82055"/>
                    </a:cubicBezTo>
                    <a:cubicBezTo>
                      <a:pt x="50014" y="45951"/>
                      <a:pt x="80649" y="17661"/>
                      <a:pt x="117847" y="17661"/>
                    </a:cubicBezTo>
                    <a:cubicBezTo>
                      <a:pt x="133163" y="17661"/>
                      <a:pt x="147230" y="22663"/>
                      <a:pt x="158952" y="30946"/>
                    </a:cubicBezTo>
                    <a:cubicBezTo>
                      <a:pt x="145823" y="12347"/>
                      <a:pt x="124567" y="0"/>
                      <a:pt x="100029" y="0"/>
                    </a:cubicBezTo>
                    <a:cubicBezTo>
                      <a:pt x="62831" y="0"/>
                      <a:pt x="32197" y="28289"/>
                      <a:pt x="28289" y="64393"/>
                    </a:cubicBezTo>
                    <a:cubicBezTo>
                      <a:pt x="17193" y="68457"/>
                      <a:pt x="7658" y="75178"/>
                      <a:pt x="0" y="83618"/>
                    </a:cubicBezTo>
                    <a:lnTo>
                      <a:pt x="28915" y="154263"/>
                    </a:lnTo>
                    <a:lnTo>
                      <a:pt x="17661" y="101435"/>
                    </a:lnTo>
                    <a:close/>
                  </a:path>
                </a:pathLst>
              </a:custGeom>
              <a:solidFill>
                <a:srgbClr val="159E31"/>
              </a:solidFill>
              <a:ln w="0" cap="flat">
                <a:noFill/>
                <a:prstDash val="solid"/>
                <a:miter/>
              </a:ln>
            </p:spPr>
            <p:txBody>
              <a:bodyPr rtlCol="0" anchor="ctr"/>
              <a:lstStyle/>
              <a:p>
                <a:endParaRPr lang="zh-CN" altLang="en-US"/>
              </a:p>
            </p:txBody>
          </p:sp>
          <p:sp>
            <p:nvSpPr>
              <p:cNvPr id="484" name="任意多边形: 形状 483">
                <a:extLst>
                  <a:ext uri="{FF2B5EF4-FFF2-40B4-BE49-F238E27FC236}">
                    <a16:creationId xmlns:a16="http://schemas.microsoft.com/office/drawing/2014/main" id="{4670279E-2BF6-15A1-71BF-833176D05054}"/>
                  </a:ext>
                </a:extLst>
              </p:cNvPr>
              <p:cNvSpPr/>
              <p:nvPr/>
            </p:nvSpPr>
            <p:spPr>
              <a:xfrm>
                <a:off x="9799303" y="4881619"/>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485" name="任意多边形: 形状 484">
                <a:extLst>
                  <a:ext uri="{FF2B5EF4-FFF2-40B4-BE49-F238E27FC236}">
                    <a16:creationId xmlns:a16="http://schemas.microsoft.com/office/drawing/2014/main" id="{CD14C1D7-C67E-39AB-849E-77762874C6E6}"/>
                  </a:ext>
                </a:extLst>
              </p:cNvPr>
              <p:cNvSpPr/>
              <p:nvPr/>
            </p:nvSpPr>
            <p:spPr>
              <a:xfrm>
                <a:off x="9711622" y="4677655"/>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7 h 203808"/>
                  <a:gd name="connsiteX4" fmla="*/ 159577 w 231628"/>
                  <a:gd name="connsiteY4" fmla="*/ 203808 h 203808"/>
                  <a:gd name="connsiteX5" fmla="*/ 15786 w 231628"/>
                  <a:gd name="connsiteY5" fmla="*/ 203808 h 203808"/>
                  <a:gd name="connsiteX6" fmla="*/ 11409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5" y="28289"/>
                      <a:pt x="62518" y="0"/>
                      <a:pt x="99716" y="0"/>
                    </a:cubicBezTo>
                    <a:cubicBezTo>
                      <a:pt x="136914" y="0"/>
                      <a:pt x="165360" y="26258"/>
                      <a:pt x="170986" y="60642"/>
                    </a:cubicBezTo>
                    <a:cubicBezTo>
                      <a:pt x="205371" y="66113"/>
                      <a:pt x="231629" y="95965"/>
                      <a:pt x="231629" y="131757"/>
                    </a:cubicBezTo>
                    <a:cubicBezTo>
                      <a:pt x="231629" y="171455"/>
                      <a:pt x="199276" y="203808"/>
                      <a:pt x="159577" y="203808"/>
                    </a:cubicBezTo>
                    <a:lnTo>
                      <a:pt x="15786" y="203808"/>
                    </a:lnTo>
                    <a:cubicBezTo>
                      <a:pt x="14223" y="203808"/>
                      <a:pt x="12816" y="203496"/>
                      <a:pt x="11409" y="203339"/>
                    </a:cubicBezTo>
                    <a:lnTo>
                      <a:pt x="28915" y="154107"/>
                    </a:lnTo>
                    <a:lnTo>
                      <a:pt x="0" y="83461"/>
                    </a:lnTo>
                    <a:cubicBezTo>
                      <a:pt x="7658" y="75021"/>
                      <a:pt x="17193"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486" name="任意多边形: 形状 485">
                <a:extLst>
                  <a:ext uri="{FF2B5EF4-FFF2-40B4-BE49-F238E27FC236}">
                    <a16:creationId xmlns:a16="http://schemas.microsoft.com/office/drawing/2014/main" id="{75C9D19C-10BE-0768-46EF-3A6934855F06}"/>
                  </a:ext>
                </a:extLst>
              </p:cNvPr>
              <p:cNvSpPr/>
              <p:nvPr/>
            </p:nvSpPr>
            <p:spPr>
              <a:xfrm>
                <a:off x="9799303" y="4881619"/>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487" name="任意多边形: 形状 486">
                <a:extLst>
                  <a:ext uri="{FF2B5EF4-FFF2-40B4-BE49-F238E27FC236}">
                    <a16:creationId xmlns:a16="http://schemas.microsoft.com/office/drawing/2014/main" id="{9C4A511D-FA3C-550B-24C0-9E59FA10FE44}"/>
                  </a:ext>
                </a:extLst>
              </p:cNvPr>
              <p:cNvSpPr/>
              <p:nvPr/>
            </p:nvSpPr>
            <p:spPr>
              <a:xfrm>
                <a:off x="9711622" y="4677655"/>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7 h 203808"/>
                  <a:gd name="connsiteX4" fmla="*/ 159577 w 231628"/>
                  <a:gd name="connsiteY4" fmla="*/ 203808 h 203808"/>
                  <a:gd name="connsiteX5" fmla="*/ 15786 w 231628"/>
                  <a:gd name="connsiteY5" fmla="*/ 203808 h 203808"/>
                  <a:gd name="connsiteX6" fmla="*/ 11409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5" y="28289"/>
                      <a:pt x="62518" y="0"/>
                      <a:pt x="99716" y="0"/>
                    </a:cubicBezTo>
                    <a:cubicBezTo>
                      <a:pt x="136914" y="0"/>
                      <a:pt x="165360" y="26258"/>
                      <a:pt x="170986" y="60642"/>
                    </a:cubicBezTo>
                    <a:cubicBezTo>
                      <a:pt x="205371" y="66113"/>
                      <a:pt x="231629" y="95965"/>
                      <a:pt x="231629" y="131757"/>
                    </a:cubicBezTo>
                    <a:cubicBezTo>
                      <a:pt x="231629" y="171455"/>
                      <a:pt x="199276" y="203808"/>
                      <a:pt x="159577" y="203808"/>
                    </a:cubicBezTo>
                    <a:lnTo>
                      <a:pt x="15786" y="203808"/>
                    </a:lnTo>
                    <a:cubicBezTo>
                      <a:pt x="14223" y="203808"/>
                      <a:pt x="12816" y="203496"/>
                      <a:pt x="11409" y="203339"/>
                    </a:cubicBezTo>
                    <a:lnTo>
                      <a:pt x="28915" y="154107"/>
                    </a:lnTo>
                    <a:lnTo>
                      <a:pt x="0" y="83461"/>
                    </a:lnTo>
                    <a:cubicBezTo>
                      <a:pt x="7658" y="75021"/>
                      <a:pt x="17193" y="68301"/>
                      <a:pt x="28289" y="64237"/>
                    </a:cubicBezTo>
                    <a:close/>
                  </a:path>
                </a:pathLst>
              </a:custGeom>
              <a:solidFill>
                <a:srgbClr val="159E31">
                  <a:alpha val="20000"/>
                </a:srgbClr>
              </a:solidFill>
              <a:ln w="0" cap="flat">
                <a:noFill/>
                <a:prstDash val="solid"/>
                <a:miter/>
              </a:ln>
            </p:spPr>
            <p:txBody>
              <a:bodyPr rtlCol="0" anchor="ctr"/>
              <a:lstStyle/>
              <a:p>
                <a:endParaRPr lang="zh-CN" altLang="en-US"/>
              </a:p>
            </p:txBody>
          </p:sp>
          <p:sp>
            <p:nvSpPr>
              <p:cNvPr id="488" name="任意多边形: 形状 487">
                <a:extLst>
                  <a:ext uri="{FF2B5EF4-FFF2-40B4-BE49-F238E27FC236}">
                    <a16:creationId xmlns:a16="http://schemas.microsoft.com/office/drawing/2014/main" id="{71B6D579-285E-5BA2-BB0C-330F3B9D2F4E}"/>
                  </a:ext>
                </a:extLst>
              </p:cNvPr>
              <p:cNvSpPr/>
              <p:nvPr/>
            </p:nvSpPr>
            <p:spPr>
              <a:xfrm>
                <a:off x="9711154" y="4677655"/>
                <a:ext cx="158951" cy="154262"/>
              </a:xfrm>
              <a:custGeom>
                <a:avLst/>
                <a:gdLst>
                  <a:gd name="connsiteX0" fmla="*/ 17817 w 158951"/>
                  <a:gd name="connsiteY0" fmla="*/ 101279 h 154262"/>
                  <a:gd name="connsiteX1" fmla="*/ 46106 w 158951"/>
                  <a:gd name="connsiteY1" fmla="*/ 82055 h 154262"/>
                  <a:gd name="connsiteX2" fmla="*/ 117846 w 158951"/>
                  <a:gd name="connsiteY2" fmla="*/ 17661 h 154262"/>
                  <a:gd name="connsiteX3" fmla="*/ 158951 w 158951"/>
                  <a:gd name="connsiteY3" fmla="*/ 30946 h 154262"/>
                  <a:gd name="connsiteX4" fmla="*/ 100028 w 158951"/>
                  <a:gd name="connsiteY4" fmla="*/ 0 h 154262"/>
                  <a:gd name="connsiteX5" fmla="*/ 28289 w 158951"/>
                  <a:gd name="connsiteY5" fmla="*/ 64393 h 154262"/>
                  <a:gd name="connsiteX6" fmla="*/ 0 w 158951"/>
                  <a:gd name="connsiteY6" fmla="*/ 83618 h 154262"/>
                  <a:gd name="connsiteX7" fmla="*/ 28914 w 158951"/>
                  <a:gd name="connsiteY7" fmla="*/ 154263 h 154262"/>
                  <a:gd name="connsiteX8" fmla="*/ 17661 w 158951"/>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1" h="154262">
                    <a:moveTo>
                      <a:pt x="17817" y="101279"/>
                    </a:moveTo>
                    <a:cubicBezTo>
                      <a:pt x="25476" y="92839"/>
                      <a:pt x="35010" y="86118"/>
                      <a:pt x="46106" y="82055"/>
                    </a:cubicBezTo>
                    <a:cubicBezTo>
                      <a:pt x="50014" y="45951"/>
                      <a:pt x="80648" y="17661"/>
                      <a:pt x="117846" y="17661"/>
                    </a:cubicBezTo>
                    <a:cubicBezTo>
                      <a:pt x="133162" y="17661"/>
                      <a:pt x="147229" y="22663"/>
                      <a:pt x="158951" y="30946"/>
                    </a:cubicBezTo>
                    <a:cubicBezTo>
                      <a:pt x="145822" y="12347"/>
                      <a:pt x="124566" y="0"/>
                      <a:pt x="100028" y="0"/>
                    </a:cubicBezTo>
                    <a:cubicBezTo>
                      <a:pt x="62830" y="0"/>
                      <a:pt x="32197" y="28289"/>
                      <a:pt x="28289" y="64393"/>
                    </a:cubicBezTo>
                    <a:cubicBezTo>
                      <a:pt x="17192" y="68457"/>
                      <a:pt x="7658" y="75178"/>
                      <a:pt x="0" y="83618"/>
                    </a:cubicBezTo>
                    <a:lnTo>
                      <a:pt x="28914" y="154263"/>
                    </a:lnTo>
                    <a:lnTo>
                      <a:pt x="17661" y="101435"/>
                    </a:lnTo>
                    <a:close/>
                  </a:path>
                </a:pathLst>
              </a:custGeom>
              <a:solidFill>
                <a:srgbClr val="159E31"/>
              </a:solidFill>
              <a:ln w="0" cap="flat">
                <a:noFill/>
                <a:prstDash val="solid"/>
                <a:miter/>
              </a:ln>
            </p:spPr>
            <p:txBody>
              <a:bodyPr rtlCol="0" anchor="ctr"/>
              <a:lstStyle/>
              <a:p>
                <a:endParaRPr lang="zh-CN" altLang="en-US"/>
              </a:p>
            </p:txBody>
          </p:sp>
        </p:grpSp>
        <p:grpSp>
          <p:nvGrpSpPr>
            <p:cNvPr id="4" name="组合 3">
              <a:extLst>
                <a:ext uri="{FF2B5EF4-FFF2-40B4-BE49-F238E27FC236}">
                  <a16:creationId xmlns:a16="http://schemas.microsoft.com/office/drawing/2014/main" id="{C35FC1A5-2ED7-7599-CF21-6986A5C7C858}"/>
                </a:ext>
              </a:extLst>
            </p:cNvPr>
            <p:cNvGrpSpPr/>
            <p:nvPr/>
          </p:nvGrpSpPr>
          <p:grpSpPr>
            <a:xfrm>
              <a:off x="2249872" y="2180066"/>
              <a:ext cx="516570" cy="1101408"/>
              <a:chOff x="2249872" y="2180066"/>
              <a:chExt cx="516570" cy="1101408"/>
            </a:xfrm>
          </p:grpSpPr>
          <p:grpSp>
            <p:nvGrpSpPr>
              <p:cNvPr id="466" name="组合 465">
                <a:extLst>
                  <a:ext uri="{FF2B5EF4-FFF2-40B4-BE49-F238E27FC236}">
                    <a16:creationId xmlns:a16="http://schemas.microsoft.com/office/drawing/2014/main" id="{85CE94E2-2338-B919-39B5-93BA0802E67D}"/>
                  </a:ext>
                </a:extLst>
              </p:cNvPr>
              <p:cNvGrpSpPr/>
              <p:nvPr/>
            </p:nvGrpSpPr>
            <p:grpSpPr>
              <a:xfrm>
                <a:off x="2249872" y="2180066"/>
                <a:ext cx="516570" cy="824610"/>
                <a:chOff x="2249872" y="2180066"/>
                <a:chExt cx="516570" cy="824610"/>
              </a:xfrm>
              <a:solidFill>
                <a:srgbClr val="159E31"/>
              </a:solidFill>
            </p:grpSpPr>
            <p:sp>
              <p:nvSpPr>
                <p:cNvPr id="477" name="任意多边形: 形状 476">
                  <a:extLst>
                    <a:ext uri="{FF2B5EF4-FFF2-40B4-BE49-F238E27FC236}">
                      <a16:creationId xmlns:a16="http://schemas.microsoft.com/office/drawing/2014/main" id="{C214B125-D186-72D4-D9E1-EC3FBD91B7CF}"/>
                    </a:ext>
                  </a:extLst>
                </p:cNvPr>
                <p:cNvSpPr/>
                <p:nvPr/>
              </p:nvSpPr>
              <p:spPr>
                <a:xfrm>
                  <a:off x="2249872" y="2181160"/>
                  <a:ext cx="257191" cy="807730"/>
                </a:xfrm>
                <a:custGeom>
                  <a:avLst/>
                  <a:gdLst>
                    <a:gd name="connsiteX0" fmla="*/ 4619 w 257191"/>
                    <a:gd name="connsiteY0" fmla="*/ 533746 h 807730"/>
                    <a:gd name="connsiteX1" fmla="*/ 229840 w 257191"/>
                    <a:gd name="connsiteY1" fmla="*/ 807731 h 807730"/>
                    <a:gd name="connsiteX2" fmla="*/ 257191 w 257191"/>
                    <a:gd name="connsiteY2" fmla="*/ 0 h 807730"/>
                    <a:gd name="connsiteX3" fmla="*/ 4619 w 257191"/>
                    <a:gd name="connsiteY3" fmla="*/ 533746 h 807730"/>
                  </a:gdLst>
                  <a:ahLst/>
                  <a:cxnLst>
                    <a:cxn ang="0">
                      <a:pos x="connsiteX0" y="connsiteY0"/>
                    </a:cxn>
                    <a:cxn ang="0">
                      <a:pos x="connsiteX1" y="connsiteY1"/>
                    </a:cxn>
                    <a:cxn ang="0">
                      <a:pos x="connsiteX2" y="connsiteY2"/>
                    </a:cxn>
                    <a:cxn ang="0">
                      <a:pos x="connsiteX3" y="connsiteY3"/>
                    </a:cxn>
                  </a:cxnLst>
                  <a:rect l="l" t="t" r="r" b="b"/>
                  <a:pathLst>
                    <a:path w="257191" h="807730">
                      <a:moveTo>
                        <a:pt x="4619" y="533746"/>
                      </a:moveTo>
                      <a:cubicBezTo>
                        <a:pt x="23218" y="643309"/>
                        <a:pt x="99490" y="735054"/>
                        <a:pt x="229840" y="807731"/>
                      </a:cubicBezTo>
                      <a:lnTo>
                        <a:pt x="257191" y="0"/>
                      </a:lnTo>
                      <a:cubicBezTo>
                        <a:pt x="199675" y="55016"/>
                        <a:pt x="-35705" y="296491"/>
                        <a:pt x="4619" y="533746"/>
                      </a:cubicBezTo>
                      <a:close/>
                    </a:path>
                  </a:pathLst>
                </a:custGeom>
                <a:solidFill>
                  <a:srgbClr val="159E31"/>
                </a:solidFill>
                <a:ln w="0" cap="flat">
                  <a:noFill/>
                  <a:prstDash val="solid"/>
                  <a:miter/>
                </a:ln>
              </p:spPr>
              <p:txBody>
                <a:bodyPr rtlCol="0" anchor="ctr"/>
                <a:lstStyle/>
                <a:p>
                  <a:endParaRPr lang="zh-CN" altLang="en-US"/>
                </a:p>
              </p:txBody>
            </p:sp>
            <p:sp>
              <p:nvSpPr>
                <p:cNvPr id="478" name="任意多边形: 形状 477">
                  <a:extLst>
                    <a:ext uri="{FF2B5EF4-FFF2-40B4-BE49-F238E27FC236}">
                      <a16:creationId xmlns:a16="http://schemas.microsoft.com/office/drawing/2014/main" id="{B25A6DC3-66E3-9A86-6813-D0860FCAF71A}"/>
                    </a:ext>
                  </a:extLst>
                </p:cNvPr>
                <p:cNvSpPr/>
                <p:nvPr/>
              </p:nvSpPr>
              <p:spPr>
                <a:xfrm>
                  <a:off x="2509251" y="2181160"/>
                  <a:ext cx="257191" cy="807730"/>
                </a:xfrm>
                <a:custGeom>
                  <a:avLst/>
                  <a:gdLst>
                    <a:gd name="connsiteX0" fmla="*/ 0 w 257191"/>
                    <a:gd name="connsiteY0" fmla="*/ 0 h 807730"/>
                    <a:gd name="connsiteX1" fmla="*/ 27352 w 257191"/>
                    <a:gd name="connsiteY1" fmla="*/ 807731 h 807730"/>
                    <a:gd name="connsiteX2" fmla="*/ 252572 w 257191"/>
                    <a:gd name="connsiteY2" fmla="*/ 533746 h 807730"/>
                    <a:gd name="connsiteX3" fmla="*/ 0 w 257191"/>
                    <a:gd name="connsiteY3" fmla="*/ 0 h 807730"/>
                  </a:gdLst>
                  <a:ahLst/>
                  <a:cxnLst>
                    <a:cxn ang="0">
                      <a:pos x="connsiteX0" y="connsiteY0"/>
                    </a:cxn>
                    <a:cxn ang="0">
                      <a:pos x="connsiteX1" y="connsiteY1"/>
                    </a:cxn>
                    <a:cxn ang="0">
                      <a:pos x="connsiteX2" y="connsiteY2"/>
                    </a:cxn>
                    <a:cxn ang="0">
                      <a:pos x="connsiteX3" y="connsiteY3"/>
                    </a:cxn>
                  </a:cxnLst>
                  <a:rect l="l" t="t" r="r" b="b"/>
                  <a:pathLst>
                    <a:path w="257191" h="807730">
                      <a:moveTo>
                        <a:pt x="0" y="0"/>
                      </a:moveTo>
                      <a:lnTo>
                        <a:pt x="27352" y="807731"/>
                      </a:lnTo>
                      <a:cubicBezTo>
                        <a:pt x="157701" y="735054"/>
                        <a:pt x="233973" y="643309"/>
                        <a:pt x="252572" y="533746"/>
                      </a:cubicBezTo>
                      <a:cubicBezTo>
                        <a:pt x="292896" y="296491"/>
                        <a:pt x="57516" y="55016"/>
                        <a:pt x="0" y="0"/>
                      </a:cubicBezTo>
                      <a:close/>
                    </a:path>
                  </a:pathLst>
                </a:custGeom>
                <a:solidFill>
                  <a:srgbClr val="159E31"/>
                </a:solidFill>
                <a:ln w="0" cap="flat">
                  <a:noFill/>
                  <a:prstDash val="solid"/>
                  <a:miter/>
                </a:ln>
              </p:spPr>
              <p:txBody>
                <a:bodyPr rtlCol="0" anchor="ctr"/>
                <a:lstStyle/>
                <a:p>
                  <a:endParaRPr lang="zh-CN" altLang="en-US"/>
                </a:p>
              </p:txBody>
            </p:sp>
            <p:sp>
              <p:nvSpPr>
                <p:cNvPr id="479" name="任意多边形: 形状 478">
                  <a:extLst>
                    <a:ext uri="{FF2B5EF4-FFF2-40B4-BE49-F238E27FC236}">
                      <a16:creationId xmlns:a16="http://schemas.microsoft.com/office/drawing/2014/main" id="{6439C8C9-F9FB-1586-EBC0-399C2CF4F2FA}"/>
                    </a:ext>
                  </a:extLst>
                </p:cNvPr>
                <p:cNvSpPr/>
                <p:nvPr/>
              </p:nvSpPr>
              <p:spPr>
                <a:xfrm>
                  <a:off x="2479712" y="2180066"/>
                  <a:ext cx="56891" cy="824610"/>
                </a:xfrm>
                <a:custGeom>
                  <a:avLst/>
                  <a:gdLst>
                    <a:gd name="connsiteX0" fmla="*/ 28446 w 56891"/>
                    <a:gd name="connsiteY0" fmla="*/ 0 h 824610"/>
                    <a:gd name="connsiteX1" fmla="*/ 27352 w 56891"/>
                    <a:gd name="connsiteY1" fmla="*/ 1094 h 824610"/>
                    <a:gd name="connsiteX2" fmla="*/ 0 w 56891"/>
                    <a:gd name="connsiteY2" fmla="*/ 808825 h 824610"/>
                    <a:gd name="connsiteX3" fmla="*/ 28446 w 56891"/>
                    <a:gd name="connsiteY3" fmla="*/ 824611 h 824610"/>
                    <a:gd name="connsiteX4" fmla="*/ 56891 w 56891"/>
                    <a:gd name="connsiteY4" fmla="*/ 808825 h 824610"/>
                    <a:gd name="connsiteX5" fmla="*/ 29540 w 56891"/>
                    <a:gd name="connsiteY5" fmla="*/ 1094 h 824610"/>
                    <a:gd name="connsiteX6" fmla="*/ 28446 w 56891"/>
                    <a:gd name="connsiteY6" fmla="*/ 0 h 82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91" h="824610">
                      <a:moveTo>
                        <a:pt x="28446" y="0"/>
                      </a:moveTo>
                      <a:cubicBezTo>
                        <a:pt x="28446" y="0"/>
                        <a:pt x="27664" y="781"/>
                        <a:pt x="27352" y="1094"/>
                      </a:cubicBezTo>
                      <a:lnTo>
                        <a:pt x="0" y="808825"/>
                      </a:lnTo>
                      <a:cubicBezTo>
                        <a:pt x="9378" y="814139"/>
                        <a:pt x="18443" y="819453"/>
                        <a:pt x="28446" y="824611"/>
                      </a:cubicBezTo>
                      <a:cubicBezTo>
                        <a:pt x="38448" y="819609"/>
                        <a:pt x="47514" y="814139"/>
                        <a:pt x="56891" y="808825"/>
                      </a:cubicBezTo>
                      <a:lnTo>
                        <a:pt x="29540" y="1094"/>
                      </a:lnTo>
                      <a:cubicBezTo>
                        <a:pt x="29540" y="1094"/>
                        <a:pt x="28758" y="313"/>
                        <a:pt x="28446" y="0"/>
                      </a:cubicBezTo>
                      <a:close/>
                    </a:path>
                  </a:pathLst>
                </a:custGeom>
                <a:solidFill>
                  <a:srgbClr val="159E31"/>
                </a:solidFill>
                <a:ln w="0" cap="flat">
                  <a:noFill/>
                  <a:prstDash val="solid"/>
                  <a:miter/>
                </a:ln>
              </p:spPr>
              <p:txBody>
                <a:bodyPr rtlCol="0" anchor="ctr"/>
                <a:lstStyle/>
                <a:p>
                  <a:endParaRPr lang="zh-CN" altLang="en-US"/>
                </a:p>
              </p:txBody>
            </p:sp>
          </p:grpSp>
          <p:sp>
            <p:nvSpPr>
              <p:cNvPr id="467" name="任意多边形: 形状 466">
                <a:extLst>
                  <a:ext uri="{FF2B5EF4-FFF2-40B4-BE49-F238E27FC236}">
                    <a16:creationId xmlns:a16="http://schemas.microsoft.com/office/drawing/2014/main" id="{40A5A981-CDC0-835A-641C-FD05339D9082}"/>
                  </a:ext>
                </a:extLst>
              </p:cNvPr>
              <p:cNvSpPr/>
              <p:nvPr/>
            </p:nvSpPr>
            <p:spPr>
              <a:xfrm>
                <a:off x="2479712" y="2180066"/>
                <a:ext cx="56891" cy="824610"/>
              </a:xfrm>
              <a:custGeom>
                <a:avLst/>
                <a:gdLst>
                  <a:gd name="connsiteX0" fmla="*/ 28446 w 56891"/>
                  <a:gd name="connsiteY0" fmla="*/ 0 h 824610"/>
                  <a:gd name="connsiteX1" fmla="*/ 27508 w 56891"/>
                  <a:gd name="connsiteY1" fmla="*/ 1094 h 824610"/>
                  <a:gd name="connsiteX2" fmla="*/ 0 w 56891"/>
                  <a:gd name="connsiteY2" fmla="*/ 808825 h 824610"/>
                  <a:gd name="connsiteX3" fmla="*/ 28446 w 56891"/>
                  <a:gd name="connsiteY3" fmla="*/ 824611 h 824610"/>
                  <a:gd name="connsiteX4" fmla="*/ 56891 w 56891"/>
                  <a:gd name="connsiteY4" fmla="*/ 808825 h 824610"/>
                  <a:gd name="connsiteX5" fmla="*/ 29383 w 56891"/>
                  <a:gd name="connsiteY5" fmla="*/ 1094 h 824610"/>
                  <a:gd name="connsiteX6" fmla="*/ 28446 w 56891"/>
                  <a:gd name="connsiteY6" fmla="*/ 0 h 82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91" h="824610">
                    <a:moveTo>
                      <a:pt x="28446" y="0"/>
                    </a:moveTo>
                    <a:cubicBezTo>
                      <a:pt x="28446" y="0"/>
                      <a:pt x="27820" y="781"/>
                      <a:pt x="27508" y="1094"/>
                    </a:cubicBezTo>
                    <a:lnTo>
                      <a:pt x="0" y="808825"/>
                    </a:lnTo>
                    <a:lnTo>
                      <a:pt x="28446" y="824611"/>
                    </a:lnTo>
                    <a:lnTo>
                      <a:pt x="56891" y="808825"/>
                    </a:lnTo>
                    <a:lnTo>
                      <a:pt x="29383" y="1094"/>
                    </a:lnTo>
                    <a:cubicBezTo>
                      <a:pt x="29383" y="1094"/>
                      <a:pt x="28758" y="313"/>
                      <a:pt x="28446" y="0"/>
                    </a:cubicBezTo>
                    <a:close/>
                  </a:path>
                </a:pathLst>
              </a:custGeom>
              <a:solidFill>
                <a:srgbClr val="C5FFCB"/>
              </a:solidFill>
              <a:ln w="0" cap="flat">
                <a:noFill/>
                <a:prstDash val="solid"/>
                <a:miter/>
              </a:ln>
            </p:spPr>
            <p:txBody>
              <a:bodyPr rtlCol="0" anchor="ctr"/>
              <a:lstStyle/>
              <a:p>
                <a:endParaRPr lang="zh-CN" altLang="en-US"/>
              </a:p>
            </p:txBody>
          </p:sp>
          <p:sp>
            <p:nvSpPr>
              <p:cNvPr id="468" name="任意多边形: 形状 467">
                <a:extLst>
                  <a:ext uri="{FF2B5EF4-FFF2-40B4-BE49-F238E27FC236}">
                    <a16:creationId xmlns:a16="http://schemas.microsoft.com/office/drawing/2014/main" id="{24F78658-DAA9-0FD8-ABEA-F265680DDFF1}"/>
                  </a:ext>
                </a:extLst>
              </p:cNvPr>
              <p:cNvSpPr/>
              <p:nvPr/>
            </p:nvSpPr>
            <p:spPr>
              <a:xfrm>
                <a:off x="2474710" y="2988891"/>
                <a:ext cx="67050" cy="292583"/>
              </a:xfrm>
              <a:custGeom>
                <a:avLst/>
                <a:gdLst>
                  <a:gd name="connsiteX0" fmla="*/ 66894 w 67050"/>
                  <a:gd name="connsiteY0" fmla="*/ 292584 h 292583"/>
                  <a:gd name="connsiteX1" fmla="*/ 61893 w 67050"/>
                  <a:gd name="connsiteY1" fmla="*/ 0 h 292583"/>
                  <a:gd name="connsiteX2" fmla="*/ 33447 w 67050"/>
                  <a:gd name="connsiteY2" fmla="*/ 15786 h 292583"/>
                  <a:gd name="connsiteX3" fmla="*/ 5001 w 67050"/>
                  <a:gd name="connsiteY3" fmla="*/ 0 h 292583"/>
                  <a:gd name="connsiteX4" fmla="*/ 0 w 67050"/>
                  <a:gd name="connsiteY4" fmla="*/ 292584 h 292583"/>
                  <a:gd name="connsiteX5" fmla="*/ 67050 w 67050"/>
                  <a:gd name="connsiteY5" fmla="*/ 292584 h 2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0" h="292583">
                    <a:moveTo>
                      <a:pt x="66894" y="292584"/>
                    </a:moveTo>
                    <a:lnTo>
                      <a:pt x="61893" y="0"/>
                    </a:lnTo>
                    <a:cubicBezTo>
                      <a:pt x="61893" y="0"/>
                      <a:pt x="42200" y="10628"/>
                      <a:pt x="33447" y="15786"/>
                    </a:cubicBezTo>
                    <a:cubicBezTo>
                      <a:pt x="24695" y="10784"/>
                      <a:pt x="5001" y="0"/>
                      <a:pt x="5001" y="0"/>
                    </a:cubicBezTo>
                    <a:lnTo>
                      <a:pt x="0" y="292584"/>
                    </a:lnTo>
                    <a:lnTo>
                      <a:pt x="67050" y="292584"/>
                    </a:lnTo>
                    <a:close/>
                  </a:path>
                </a:pathLst>
              </a:custGeom>
              <a:solidFill>
                <a:srgbClr val="159E31"/>
              </a:solidFill>
              <a:ln w="0" cap="flat">
                <a:noFill/>
                <a:prstDash val="solid"/>
                <a:miter/>
              </a:ln>
            </p:spPr>
            <p:txBody>
              <a:bodyPr rtlCol="0" anchor="ctr"/>
              <a:lstStyle/>
              <a:p>
                <a:endParaRPr lang="zh-CN" altLang="en-US"/>
              </a:p>
            </p:txBody>
          </p:sp>
          <p:grpSp>
            <p:nvGrpSpPr>
              <p:cNvPr id="469" name="组合 468">
                <a:extLst>
                  <a:ext uri="{FF2B5EF4-FFF2-40B4-BE49-F238E27FC236}">
                    <a16:creationId xmlns:a16="http://schemas.microsoft.com/office/drawing/2014/main" id="{BD2848E5-9A28-CA6E-DA20-642F444A427D}"/>
                  </a:ext>
                </a:extLst>
              </p:cNvPr>
              <p:cNvGrpSpPr/>
              <p:nvPr/>
            </p:nvGrpSpPr>
            <p:grpSpPr>
              <a:xfrm>
                <a:off x="2321073" y="2644886"/>
                <a:ext cx="374169" cy="188335"/>
                <a:chOff x="2321073" y="2644886"/>
                <a:chExt cx="374169" cy="188335"/>
              </a:xfrm>
              <a:solidFill>
                <a:srgbClr val="C5FFCB"/>
              </a:solidFill>
            </p:grpSpPr>
            <p:sp>
              <p:nvSpPr>
                <p:cNvPr id="475" name="任意多边形: 形状 474">
                  <a:extLst>
                    <a:ext uri="{FF2B5EF4-FFF2-40B4-BE49-F238E27FC236}">
                      <a16:creationId xmlns:a16="http://schemas.microsoft.com/office/drawing/2014/main" id="{52034BB0-320E-D1DE-36C1-B6EA06C8C883}"/>
                    </a:ext>
                  </a:extLst>
                </p:cNvPr>
                <p:cNvSpPr/>
                <p:nvPr/>
              </p:nvSpPr>
              <p:spPr>
                <a:xfrm>
                  <a:off x="2508001" y="2644886"/>
                  <a:ext cx="187241" cy="97684"/>
                </a:xfrm>
                <a:custGeom>
                  <a:avLst/>
                  <a:gdLst>
                    <a:gd name="connsiteX0" fmla="*/ 156764 w 187241"/>
                    <a:gd name="connsiteY0" fmla="*/ 60799 h 97684"/>
                    <a:gd name="connsiteX1" fmla="*/ 148636 w 187241"/>
                    <a:gd name="connsiteY1" fmla="*/ 59548 h 97684"/>
                    <a:gd name="connsiteX2" fmla="*/ 114564 w 187241"/>
                    <a:gd name="connsiteY2" fmla="*/ 93620 h 97684"/>
                    <a:gd name="connsiteX3" fmla="*/ 104718 w 187241"/>
                    <a:gd name="connsiteY3" fmla="*/ 97684 h 97684"/>
                    <a:gd name="connsiteX4" fmla="*/ 0 w 187241"/>
                    <a:gd name="connsiteY4" fmla="*/ 97684 h 97684"/>
                    <a:gd name="connsiteX5" fmla="*/ 0 w 187241"/>
                    <a:gd name="connsiteY5" fmla="*/ 70020 h 97684"/>
                    <a:gd name="connsiteX6" fmla="*/ 98935 w 187241"/>
                    <a:gd name="connsiteY6" fmla="*/ 70020 h 97684"/>
                    <a:gd name="connsiteX7" fmla="*/ 128162 w 187241"/>
                    <a:gd name="connsiteY7" fmla="*/ 40793 h 97684"/>
                    <a:gd name="connsiteX8" fmla="*/ 126286 w 187241"/>
                    <a:gd name="connsiteY8" fmla="*/ 30477 h 97684"/>
                    <a:gd name="connsiteX9" fmla="*/ 156764 w 187241"/>
                    <a:gd name="connsiteY9" fmla="*/ 0 h 97684"/>
                    <a:gd name="connsiteX10" fmla="*/ 187241 w 187241"/>
                    <a:gd name="connsiteY10" fmla="*/ 30477 h 97684"/>
                    <a:gd name="connsiteX11" fmla="*/ 156764 w 187241"/>
                    <a:gd name="connsiteY11" fmla="*/ 60955 h 9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41" h="97684">
                      <a:moveTo>
                        <a:pt x="156764" y="60799"/>
                      </a:moveTo>
                      <a:cubicBezTo>
                        <a:pt x="153950" y="60799"/>
                        <a:pt x="151293" y="60330"/>
                        <a:pt x="148636" y="59548"/>
                      </a:cubicBezTo>
                      <a:lnTo>
                        <a:pt x="114564" y="93620"/>
                      </a:lnTo>
                      <a:cubicBezTo>
                        <a:pt x="111907" y="96277"/>
                        <a:pt x="108469" y="97684"/>
                        <a:pt x="104718" y="97684"/>
                      </a:cubicBezTo>
                      <a:lnTo>
                        <a:pt x="0" y="97684"/>
                      </a:lnTo>
                      <a:lnTo>
                        <a:pt x="0" y="70020"/>
                      </a:lnTo>
                      <a:lnTo>
                        <a:pt x="98935" y="70020"/>
                      </a:lnTo>
                      <a:lnTo>
                        <a:pt x="128162" y="40793"/>
                      </a:lnTo>
                      <a:cubicBezTo>
                        <a:pt x="126911" y="37511"/>
                        <a:pt x="126286" y="34072"/>
                        <a:pt x="126286" y="30477"/>
                      </a:cubicBezTo>
                      <a:cubicBezTo>
                        <a:pt x="126286" y="13754"/>
                        <a:pt x="139884" y="0"/>
                        <a:pt x="156764" y="0"/>
                      </a:cubicBezTo>
                      <a:cubicBezTo>
                        <a:pt x="173643" y="0"/>
                        <a:pt x="187241" y="13598"/>
                        <a:pt x="187241" y="30477"/>
                      </a:cubicBezTo>
                      <a:cubicBezTo>
                        <a:pt x="187241" y="47357"/>
                        <a:pt x="173643" y="60955"/>
                        <a:pt x="156764" y="60955"/>
                      </a:cubicBezTo>
                      <a:close/>
                    </a:path>
                  </a:pathLst>
                </a:custGeom>
                <a:solidFill>
                  <a:srgbClr val="C5FFCB"/>
                </a:solidFill>
                <a:ln w="0" cap="flat">
                  <a:noFill/>
                  <a:prstDash val="solid"/>
                  <a:miter/>
                </a:ln>
              </p:spPr>
              <p:txBody>
                <a:bodyPr rtlCol="0" anchor="ctr"/>
                <a:lstStyle/>
                <a:p>
                  <a:endParaRPr lang="zh-CN" altLang="en-US"/>
                </a:p>
              </p:txBody>
            </p:sp>
            <p:sp>
              <p:nvSpPr>
                <p:cNvPr id="476" name="任意多边形: 形状 475">
                  <a:extLst>
                    <a:ext uri="{FF2B5EF4-FFF2-40B4-BE49-F238E27FC236}">
                      <a16:creationId xmlns:a16="http://schemas.microsoft.com/office/drawing/2014/main" id="{A6A8F249-6FEE-399C-6DC7-30C6FC0CE43E}"/>
                    </a:ext>
                  </a:extLst>
                </p:cNvPr>
                <p:cNvSpPr/>
                <p:nvPr/>
              </p:nvSpPr>
              <p:spPr>
                <a:xfrm>
                  <a:off x="2321073" y="2735537"/>
                  <a:ext cx="187241" cy="97684"/>
                </a:xfrm>
                <a:custGeom>
                  <a:avLst/>
                  <a:gdLst>
                    <a:gd name="connsiteX0" fmla="*/ 0 w 187241"/>
                    <a:gd name="connsiteY0" fmla="*/ 30478 h 97684"/>
                    <a:gd name="connsiteX1" fmla="*/ 30477 w 187241"/>
                    <a:gd name="connsiteY1" fmla="*/ 0 h 97684"/>
                    <a:gd name="connsiteX2" fmla="*/ 60955 w 187241"/>
                    <a:gd name="connsiteY2" fmla="*/ 30478 h 97684"/>
                    <a:gd name="connsiteX3" fmla="*/ 59079 w 187241"/>
                    <a:gd name="connsiteY3" fmla="*/ 40793 h 97684"/>
                    <a:gd name="connsiteX4" fmla="*/ 88306 w 187241"/>
                    <a:gd name="connsiteY4" fmla="*/ 70020 h 97684"/>
                    <a:gd name="connsiteX5" fmla="*/ 187241 w 187241"/>
                    <a:gd name="connsiteY5" fmla="*/ 70020 h 97684"/>
                    <a:gd name="connsiteX6" fmla="*/ 187241 w 187241"/>
                    <a:gd name="connsiteY6" fmla="*/ 97684 h 97684"/>
                    <a:gd name="connsiteX7" fmla="*/ 82524 w 187241"/>
                    <a:gd name="connsiteY7" fmla="*/ 97684 h 97684"/>
                    <a:gd name="connsiteX8" fmla="*/ 72677 w 187241"/>
                    <a:gd name="connsiteY8" fmla="*/ 93621 h 97684"/>
                    <a:gd name="connsiteX9" fmla="*/ 38605 w 187241"/>
                    <a:gd name="connsiteY9" fmla="*/ 59548 h 97684"/>
                    <a:gd name="connsiteX10" fmla="*/ 30477 w 187241"/>
                    <a:gd name="connsiteY10" fmla="*/ 60799 h 97684"/>
                    <a:gd name="connsiteX11" fmla="*/ 0 w 187241"/>
                    <a:gd name="connsiteY11" fmla="*/ 30321 h 9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41" h="97684">
                      <a:moveTo>
                        <a:pt x="0" y="30478"/>
                      </a:moveTo>
                      <a:cubicBezTo>
                        <a:pt x="0" y="13754"/>
                        <a:pt x="13598" y="0"/>
                        <a:pt x="30477" y="0"/>
                      </a:cubicBezTo>
                      <a:cubicBezTo>
                        <a:pt x="47357" y="0"/>
                        <a:pt x="60955" y="13598"/>
                        <a:pt x="60955" y="30478"/>
                      </a:cubicBezTo>
                      <a:cubicBezTo>
                        <a:pt x="60955" y="34072"/>
                        <a:pt x="60173" y="37667"/>
                        <a:pt x="59079" y="40793"/>
                      </a:cubicBezTo>
                      <a:lnTo>
                        <a:pt x="88306" y="70020"/>
                      </a:lnTo>
                      <a:lnTo>
                        <a:pt x="187241" y="70020"/>
                      </a:lnTo>
                      <a:lnTo>
                        <a:pt x="187241" y="97684"/>
                      </a:lnTo>
                      <a:lnTo>
                        <a:pt x="82524" y="97684"/>
                      </a:lnTo>
                      <a:cubicBezTo>
                        <a:pt x="78772" y="97684"/>
                        <a:pt x="75334" y="96278"/>
                        <a:pt x="72677" y="93621"/>
                      </a:cubicBezTo>
                      <a:lnTo>
                        <a:pt x="38605" y="59548"/>
                      </a:lnTo>
                      <a:cubicBezTo>
                        <a:pt x="35948" y="60330"/>
                        <a:pt x="33291" y="60799"/>
                        <a:pt x="30477" y="60799"/>
                      </a:cubicBezTo>
                      <a:cubicBezTo>
                        <a:pt x="13754" y="60799"/>
                        <a:pt x="0" y="47201"/>
                        <a:pt x="0" y="30321"/>
                      </a:cubicBezTo>
                      <a:close/>
                    </a:path>
                  </a:pathLst>
                </a:custGeom>
                <a:solidFill>
                  <a:srgbClr val="C5FFCB"/>
                </a:solidFill>
                <a:ln w="0" cap="flat">
                  <a:noFill/>
                  <a:prstDash val="solid"/>
                  <a:miter/>
                </a:ln>
              </p:spPr>
              <p:txBody>
                <a:bodyPr rtlCol="0" anchor="ctr"/>
                <a:lstStyle/>
                <a:p>
                  <a:endParaRPr lang="zh-CN" altLang="en-US"/>
                </a:p>
              </p:txBody>
            </p:sp>
          </p:grpSp>
          <p:grpSp>
            <p:nvGrpSpPr>
              <p:cNvPr id="470" name="组合 469">
                <a:extLst>
                  <a:ext uri="{FF2B5EF4-FFF2-40B4-BE49-F238E27FC236}">
                    <a16:creationId xmlns:a16="http://schemas.microsoft.com/office/drawing/2014/main" id="{885F0AEB-39DF-8B30-C72D-86CF2350CF21}"/>
                  </a:ext>
                </a:extLst>
              </p:cNvPr>
              <p:cNvGrpSpPr/>
              <p:nvPr/>
            </p:nvGrpSpPr>
            <p:grpSpPr>
              <a:xfrm>
                <a:off x="2357645" y="2506409"/>
                <a:ext cx="301023" cy="170204"/>
                <a:chOff x="2357645" y="2506409"/>
                <a:chExt cx="301023" cy="170204"/>
              </a:xfrm>
              <a:solidFill>
                <a:srgbClr val="C5FFCB"/>
              </a:solidFill>
            </p:grpSpPr>
            <p:sp>
              <p:nvSpPr>
                <p:cNvPr id="473" name="任意多边形: 形状 472">
                  <a:extLst>
                    <a:ext uri="{FF2B5EF4-FFF2-40B4-BE49-F238E27FC236}">
                      <a16:creationId xmlns:a16="http://schemas.microsoft.com/office/drawing/2014/main" id="{BAC620A2-8A12-8598-3F5C-024C1D11467E}"/>
                    </a:ext>
                  </a:extLst>
                </p:cNvPr>
                <p:cNvSpPr/>
                <p:nvPr/>
              </p:nvSpPr>
              <p:spPr>
                <a:xfrm>
                  <a:off x="2508001" y="2506409"/>
                  <a:ext cx="150668" cy="88306"/>
                </a:xfrm>
                <a:custGeom>
                  <a:avLst/>
                  <a:gdLst>
                    <a:gd name="connsiteX0" fmla="*/ 123160 w 150668"/>
                    <a:gd name="connsiteY0" fmla="*/ 55016 h 88306"/>
                    <a:gd name="connsiteX1" fmla="*/ 115814 w 150668"/>
                    <a:gd name="connsiteY1" fmla="*/ 53922 h 88306"/>
                    <a:gd name="connsiteX2" fmla="*/ 85024 w 150668"/>
                    <a:gd name="connsiteY2" fmla="*/ 84712 h 88306"/>
                    <a:gd name="connsiteX3" fmla="*/ 76116 w 150668"/>
                    <a:gd name="connsiteY3" fmla="*/ 88307 h 88306"/>
                    <a:gd name="connsiteX4" fmla="*/ 0 w 150668"/>
                    <a:gd name="connsiteY4" fmla="*/ 88307 h 88306"/>
                    <a:gd name="connsiteX5" fmla="*/ 0 w 150668"/>
                    <a:gd name="connsiteY5" fmla="*/ 63299 h 88306"/>
                    <a:gd name="connsiteX6" fmla="*/ 70958 w 150668"/>
                    <a:gd name="connsiteY6" fmla="*/ 63299 h 88306"/>
                    <a:gd name="connsiteX7" fmla="*/ 97372 w 150668"/>
                    <a:gd name="connsiteY7" fmla="*/ 36886 h 88306"/>
                    <a:gd name="connsiteX8" fmla="*/ 95652 w 150668"/>
                    <a:gd name="connsiteY8" fmla="*/ 27508 h 88306"/>
                    <a:gd name="connsiteX9" fmla="*/ 123160 w 150668"/>
                    <a:gd name="connsiteY9" fmla="*/ 0 h 88306"/>
                    <a:gd name="connsiteX10" fmla="*/ 150668 w 150668"/>
                    <a:gd name="connsiteY10" fmla="*/ 27508 h 88306"/>
                    <a:gd name="connsiteX11" fmla="*/ 123160 w 150668"/>
                    <a:gd name="connsiteY11" fmla="*/ 55016 h 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68" h="88306">
                      <a:moveTo>
                        <a:pt x="123160" y="55016"/>
                      </a:moveTo>
                      <a:cubicBezTo>
                        <a:pt x="120660" y="55016"/>
                        <a:pt x="118159" y="54547"/>
                        <a:pt x="115814" y="53922"/>
                      </a:cubicBezTo>
                      <a:lnTo>
                        <a:pt x="85024" y="84712"/>
                      </a:lnTo>
                      <a:cubicBezTo>
                        <a:pt x="82680" y="87056"/>
                        <a:pt x="79554" y="88307"/>
                        <a:pt x="76116" y="88307"/>
                      </a:cubicBezTo>
                      <a:lnTo>
                        <a:pt x="0" y="88307"/>
                      </a:lnTo>
                      <a:lnTo>
                        <a:pt x="0" y="63299"/>
                      </a:lnTo>
                      <a:lnTo>
                        <a:pt x="70958" y="63299"/>
                      </a:lnTo>
                      <a:lnTo>
                        <a:pt x="97372" y="36886"/>
                      </a:lnTo>
                      <a:cubicBezTo>
                        <a:pt x="96278" y="33916"/>
                        <a:pt x="95652" y="30790"/>
                        <a:pt x="95652" y="27508"/>
                      </a:cubicBezTo>
                      <a:cubicBezTo>
                        <a:pt x="95652" y="12347"/>
                        <a:pt x="108000" y="0"/>
                        <a:pt x="123160" y="0"/>
                      </a:cubicBezTo>
                      <a:cubicBezTo>
                        <a:pt x="138321" y="0"/>
                        <a:pt x="150668" y="12347"/>
                        <a:pt x="150668" y="27508"/>
                      </a:cubicBezTo>
                      <a:cubicBezTo>
                        <a:pt x="150668" y="42668"/>
                        <a:pt x="138321" y="55016"/>
                        <a:pt x="123160" y="55016"/>
                      </a:cubicBezTo>
                      <a:close/>
                    </a:path>
                  </a:pathLst>
                </a:custGeom>
                <a:solidFill>
                  <a:srgbClr val="C5FFCB"/>
                </a:solidFill>
                <a:ln w="0" cap="flat">
                  <a:noFill/>
                  <a:prstDash val="solid"/>
                  <a:miter/>
                </a:ln>
              </p:spPr>
              <p:txBody>
                <a:bodyPr rtlCol="0" anchor="ctr"/>
                <a:lstStyle/>
                <a:p>
                  <a:endParaRPr lang="zh-CN" altLang="en-US"/>
                </a:p>
              </p:txBody>
            </p:sp>
            <p:sp>
              <p:nvSpPr>
                <p:cNvPr id="474" name="任意多边形: 形状 473">
                  <a:extLst>
                    <a:ext uri="{FF2B5EF4-FFF2-40B4-BE49-F238E27FC236}">
                      <a16:creationId xmlns:a16="http://schemas.microsoft.com/office/drawing/2014/main" id="{39216C79-FFB7-D574-AEA6-E37FC4D19B3E}"/>
                    </a:ext>
                  </a:extLst>
                </p:cNvPr>
                <p:cNvSpPr/>
                <p:nvPr/>
              </p:nvSpPr>
              <p:spPr>
                <a:xfrm>
                  <a:off x="2357645" y="2588307"/>
                  <a:ext cx="150668" cy="88306"/>
                </a:xfrm>
                <a:custGeom>
                  <a:avLst/>
                  <a:gdLst>
                    <a:gd name="connsiteX0" fmla="*/ 0 w 150668"/>
                    <a:gd name="connsiteY0" fmla="*/ 27508 h 88306"/>
                    <a:gd name="connsiteX1" fmla="*/ 27508 w 150668"/>
                    <a:gd name="connsiteY1" fmla="*/ 0 h 88306"/>
                    <a:gd name="connsiteX2" fmla="*/ 55016 w 150668"/>
                    <a:gd name="connsiteY2" fmla="*/ 27508 h 88306"/>
                    <a:gd name="connsiteX3" fmla="*/ 53296 w 150668"/>
                    <a:gd name="connsiteY3" fmla="*/ 36886 h 88306"/>
                    <a:gd name="connsiteX4" fmla="*/ 79710 w 150668"/>
                    <a:gd name="connsiteY4" fmla="*/ 63299 h 88306"/>
                    <a:gd name="connsiteX5" fmla="*/ 150668 w 150668"/>
                    <a:gd name="connsiteY5" fmla="*/ 63299 h 88306"/>
                    <a:gd name="connsiteX6" fmla="*/ 150668 w 150668"/>
                    <a:gd name="connsiteY6" fmla="*/ 88307 h 88306"/>
                    <a:gd name="connsiteX7" fmla="*/ 74553 w 150668"/>
                    <a:gd name="connsiteY7" fmla="*/ 88307 h 88306"/>
                    <a:gd name="connsiteX8" fmla="*/ 65644 w 150668"/>
                    <a:gd name="connsiteY8" fmla="*/ 84712 h 88306"/>
                    <a:gd name="connsiteX9" fmla="*/ 34854 w 150668"/>
                    <a:gd name="connsiteY9" fmla="*/ 53922 h 88306"/>
                    <a:gd name="connsiteX10" fmla="*/ 27508 w 150668"/>
                    <a:gd name="connsiteY10" fmla="*/ 55016 h 88306"/>
                    <a:gd name="connsiteX11" fmla="*/ 0 w 150668"/>
                    <a:gd name="connsiteY11" fmla="*/ 27508 h 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68" h="88306">
                      <a:moveTo>
                        <a:pt x="0" y="27508"/>
                      </a:moveTo>
                      <a:cubicBezTo>
                        <a:pt x="0" y="12347"/>
                        <a:pt x="12347" y="0"/>
                        <a:pt x="27508" y="0"/>
                      </a:cubicBezTo>
                      <a:cubicBezTo>
                        <a:pt x="42668" y="0"/>
                        <a:pt x="55016" y="12347"/>
                        <a:pt x="55016" y="27508"/>
                      </a:cubicBezTo>
                      <a:cubicBezTo>
                        <a:pt x="55016" y="30790"/>
                        <a:pt x="54390" y="33916"/>
                        <a:pt x="53296" y="36886"/>
                      </a:cubicBezTo>
                      <a:lnTo>
                        <a:pt x="79710" y="63299"/>
                      </a:lnTo>
                      <a:lnTo>
                        <a:pt x="150668" y="63299"/>
                      </a:lnTo>
                      <a:lnTo>
                        <a:pt x="150668" y="88307"/>
                      </a:lnTo>
                      <a:lnTo>
                        <a:pt x="74553" y="88307"/>
                      </a:lnTo>
                      <a:cubicBezTo>
                        <a:pt x="71270" y="88307"/>
                        <a:pt x="67988" y="87056"/>
                        <a:pt x="65644" y="84712"/>
                      </a:cubicBezTo>
                      <a:lnTo>
                        <a:pt x="34854" y="53922"/>
                      </a:lnTo>
                      <a:cubicBezTo>
                        <a:pt x="32509" y="54547"/>
                        <a:pt x="30009" y="55016"/>
                        <a:pt x="27508" y="55016"/>
                      </a:cubicBezTo>
                      <a:cubicBezTo>
                        <a:pt x="12347" y="55016"/>
                        <a:pt x="0" y="42668"/>
                        <a:pt x="0" y="27508"/>
                      </a:cubicBezTo>
                      <a:close/>
                    </a:path>
                  </a:pathLst>
                </a:custGeom>
                <a:solidFill>
                  <a:srgbClr val="C5FFCB"/>
                </a:solidFill>
                <a:ln w="0" cap="flat">
                  <a:noFill/>
                  <a:prstDash val="solid"/>
                  <a:miter/>
                </a:ln>
              </p:spPr>
              <p:txBody>
                <a:bodyPr rtlCol="0" anchor="ctr"/>
                <a:lstStyle/>
                <a:p>
                  <a:endParaRPr lang="zh-CN" altLang="en-US"/>
                </a:p>
              </p:txBody>
            </p:sp>
          </p:grpSp>
          <p:sp>
            <p:nvSpPr>
              <p:cNvPr id="471" name="任意多边形: 形状 470">
                <a:extLst>
                  <a:ext uri="{FF2B5EF4-FFF2-40B4-BE49-F238E27FC236}">
                    <a16:creationId xmlns:a16="http://schemas.microsoft.com/office/drawing/2014/main" id="{FC4E5C82-C55F-2CD9-9B66-3177DE099C23}"/>
                  </a:ext>
                </a:extLst>
              </p:cNvPr>
              <p:cNvSpPr/>
              <p:nvPr/>
            </p:nvSpPr>
            <p:spPr>
              <a:xfrm>
                <a:off x="2508001" y="2342612"/>
                <a:ext cx="101122" cy="88306"/>
              </a:xfrm>
              <a:custGeom>
                <a:avLst/>
                <a:gdLst>
                  <a:gd name="connsiteX0" fmla="*/ 73615 w 101122"/>
                  <a:gd name="connsiteY0" fmla="*/ 55016 h 88306"/>
                  <a:gd name="connsiteX1" fmla="*/ 66269 w 101122"/>
                  <a:gd name="connsiteY1" fmla="*/ 53922 h 88306"/>
                  <a:gd name="connsiteX2" fmla="*/ 35479 w 101122"/>
                  <a:gd name="connsiteY2" fmla="*/ 84712 h 88306"/>
                  <a:gd name="connsiteX3" fmla="*/ 26570 w 101122"/>
                  <a:gd name="connsiteY3" fmla="*/ 88307 h 88306"/>
                  <a:gd name="connsiteX4" fmla="*/ 0 w 101122"/>
                  <a:gd name="connsiteY4" fmla="*/ 88307 h 88306"/>
                  <a:gd name="connsiteX5" fmla="*/ 0 w 101122"/>
                  <a:gd name="connsiteY5" fmla="*/ 63299 h 88306"/>
                  <a:gd name="connsiteX6" fmla="*/ 21412 w 101122"/>
                  <a:gd name="connsiteY6" fmla="*/ 63299 h 88306"/>
                  <a:gd name="connsiteX7" fmla="*/ 47826 w 101122"/>
                  <a:gd name="connsiteY7" fmla="*/ 36886 h 88306"/>
                  <a:gd name="connsiteX8" fmla="*/ 46107 w 101122"/>
                  <a:gd name="connsiteY8" fmla="*/ 27508 h 88306"/>
                  <a:gd name="connsiteX9" fmla="*/ 73615 w 101122"/>
                  <a:gd name="connsiteY9" fmla="*/ 0 h 88306"/>
                  <a:gd name="connsiteX10" fmla="*/ 101123 w 101122"/>
                  <a:gd name="connsiteY10" fmla="*/ 27508 h 88306"/>
                  <a:gd name="connsiteX11" fmla="*/ 73615 w 101122"/>
                  <a:gd name="connsiteY11" fmla="*/ 55016 h 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22" h="88306">
                    <a:moveTo>
                      <a:pt x="73615" y="55016"/>
                    </a:moveTo>
                    <a:cubicBezTo>
                      <a:pt x="71114" y="55016"/>
                      <a:pt x="68613" y="54547"/>
                      <a:pt x="66269" y="53922"/>
                    </a:cubicBezTo>
                    <a:lnTo>
                      <a:pt x="35479" y="84712"/>
                    </a:lnTo>
                    <a:cubicBezTo>
                      <a:pt x="33135" y="87056"/>
                      <a:pt x="30009" y="88307"/>
                      <a:pt x="26570" y="88307"/>
                    </a:cubicBezTo>
                    <a:lnTo>
                      <a:pt x="0" y="88307"/>
                    </a:lnTo>
                    <a:lnTo>
                      <a:pt x="0" y="63299"/>
                    </a:lnTo>
                    <a:lnTo>
                      <a:pt x="21412" y="63299"/>
                    </a:lnTo>
                    <a:lnTo>
                      <a:pt x="47826" y="36886"/>
                    </a:lnTo>
                    <a:cubicBezTo>
                      <a:pt x="46732" y="33916"/>
                      <a:pt x="46107" y="30790"/>
                      <a:pt x="46107" y="27508"/>
                    </a:cubicBezTo>
                    <a:cubicBezTo>
                      <a:pt x="46107" y="12347"/>
                      <a:pt x="58454" y="0"/>
                      <a:pt x="73615" y="0"/>
                    </a:cubicBezTo>
                    <a:cubicBezTo>
                      <a:pt x="88775" y="0"/>
                      <a:pt x="101123" y="12347"/>
                      <a:pt x="101123" y="27508"/>
                    </a:cubicBezTo>
                    <a:cubicBezTo>
                      <a:pt x="101123" y="42668"/>
                      <a:pt x="88775" y="55016"/>
                      <a:pt x="73615" y="55016"/>
                    </a:cubicBezTo>
                    <a:close/>
                  </a:path>
                </a:pathLst>
              </a:custGeom>
              <a:solidFill>
                <a:srgbClr val="C5FFCB"/>
              </a:solidFill>
              <a:ln w="0" cap="flat">
                <a:noFill/>
                <a:prstDash val="solid"/>
                <a:miter/>
              </a:ln>
            </p:spPr>
            <p:txBody>
              <a:bodyPr rtlCol="0" anchor="ctr"/>
              <a:lstStyle/>
              <a:p>
                <a:endParaRPr lang="zh-CN" altLang="en-US"/>
              </a:p>
            </p:txBody>
          </p:sp>
          <p:sp>
            <p:nvSpPr>
              <p:cNvPr id="472" name="任意多边形: 形状 471">
                <a:extLst>
                  <a:ext uri="{FF2B5EF4-FFF2-40B4-BE49-F238E27FC236}">
                    <a16:creationId xmlns:a16="http://schemas.microsoft.com/office/drawing/2014/main" id="{EE601C0F-B219-C5B1-B515-EFE20A9FBC5D}"/>
                  </a:ext>
                </a:extLst>
              </p:cNvPr>
              <p:cNvSpPr/>
              <p:nvPr/>
            </p:nvSpPr>
            <p:spPr>
              <a:xfrm>
                <a:off x="2404534" y="2424511"/>
                <a:ext cx="101122" cy="88306"/>
              </a:xfrm>
              <a:custGeom>
                <a:avLst/>
                <a:gdLst>
                  <a:gd name="connsiteX0" fmla="*/ 0 w 101122"/>
                  <a:gd name="connsiteY0" fmla="*/ 27508 h 88306"/>
                  <a:gd name="connsiteX1" fmla="*/ 27508 w 101122"/>
                  <a:gd name="connsiteY1" fmla="*/ 0 h 88306"/>
                  <a:gd name="connsiteX2" fmla="*/ 55016 w 101122"/>
                  <a:gd name="connsiteY2" fmla="*/ 27508 h 88306"/>
                  <a:gd name="connsiteX3" fmla="*/ 53296 w 101122"/>
                  <a:gd name="connsiteY3" fmla="*/ 36885 h 88306"/>
                  <a:gd name="connsiteX4" fmla="*/ 79710 w 101122"/>
                  <a:gd name="connsiteY4" fmla="*/ 63299 h 88306"/>
                  <a:gd name="connsiteX5" fmla="*/ 101123 w 101122"/>
                  <a:gd name="connsiteY5" fmla="*/ 63299 h 88306"/>
                  <a:gd name="connsiteX6" fmla="*/ 101123 w 101122"/>
                  <a:gd name="connsiteY6" fmla="*/ 88306 h 88306"/>
                  <a:gd name="connsiteX7" fmla="*/ 74553 w 101122"/>
                  <a:gd name="connsiteY7" fmla="*/ 88306 h 88306"/>
                  <a:gd name="connsiteX8" fmla="*/ 65644 w 101122"/>
                  <a:gd name="connsiteY8" fmla="*/ 84712 h 88306"/>
                  <a:gd name="connsiteX9" fmla="*/ 34854 w 101122"/>
                  <a:gd name="connsiteY9" fmla="*/ 53922 h 88306"/>
                  <a:gd name="connsiteX10" fmla="*/ 27508 w 101122"/>
                  <a:gd name="connsiteY10" fmla="*/ 55016 h 88306"/>
                  <a:gd name="connsiteX11" fmla="*/ 0 w 101122"/>
                  <a:gd name="connsiteY11" fmla="*/ 27508 h 8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22" h="88306">
                    <a:moveTo>
                      <a:pt x="0" y="27508"/>
                    </a:moveTo>
                    <a:cubicBezTo>
                      <a:pt x="0" y="12347"/>
                      <a:pt x="12347" y="0"/>
                      <a:pt x="27508" y="0"/>
                    </a:cubicBezTo>
                    <a:cubicBezTo>
                      <a:pt x="42668" y="0"/>
                      <a:pt x="55016" y="12347"/>
                      <a:pt x="55016" y="27508"/>
                    </a:cubicBezTo>
                    <a:cubicBezTo>
                      <a:pt x="55016" y="30790"/>
                      <a:pt x="54390" y="33916"/>
                      <a:pt x="53296" y="36885"/>
                    </a:cubicBezTo>
                    <a:lnTo>
                      <a:pt x="79710" y="63299"/>
                    </a:lnTo>
                    <a:lnTo>
                      <a:pt x="101123" y="63299"/>
                    </a:lnTo>
                    <a:lnTo>
                      <a:pt x="101123" y="88306"/>
                    </a:lnTo>
                    <a:lnTo>
                      <a:pt x="74553" y="88306"/>
                    </a:lnTo>
                    <a:cubicBezTo>
                      <a:pt x="71270" y="88306"/>
                      <a:pt x="67988" y="87056"/>
                      <a:pt x="65644" y="84712"/>
                    </a:cubicBezTo>
                    <a:lnTo>
                      <a:pt x="34854" y="53922"/>
                    </a:lnTo>
                    <a:cubicBezTo>
                      <a:pt x="32509" y="54547"/>
                      <a:pt x="30009" y="55016"/>
                      <a:pt x="27508" y="55016"/>
                    </a:cubicBezTo>
                    <a:cubicBezTo>
                      <a:pt x="12347" y="55016"/>
                      <a:pt x="0" y="42668"/>
                      <a:pt x="0" y="27508"/>
                    </a:cubicBezTo>
                    <a:close/>
                  </a:path>
                </a:pathLst>
              </a:custGeom>
              <a:solidFill>
                <a:srgbClr val="C5FFCB"/>
              </a:solidFill>
              <a:ln w="0" cap="flat">
                <a:noFill/>
                <a:prstDash val="solid"/>
                <a:miter/>
              </a:ln>
            </p:spPr>
            <p:txBody>
              <a:bodyPr rtlCol="0" anchor="ctr"/>
              <a:lstStyle/>
              <a:p>
                <a:endParaRPr lang="zh-CN" altLang="en-US"/>
              </a:p>
            </p:txBody>
          </p:sp>
        </p:grpSp>
        <p:grpSp>
          <p:nvGrpSpPr>
            <p:cNvPr id="6" name="组合 5">
              <a:extLst>
                <a:ext uri="{FF2B5EF4-FFF2-40B4-BE49-F238E27FC236}">
                  <a16:creationId xmlns:a16="http://schemas.microsoft.com/office/drawing/2014/main" id="{05D5D187-BB27-562E-683B-F75549F69671}"/>
                </a:ext>
              </a:extLst>
            </p:cNvPr>
            <p:cNvGrpSpPr/>
            <p:nvPr/>
          </p:nvGrpSpPr>
          <p:grpSpPr>
            <a:xfrm>
              <a:off x="3518446" y="3554521"/>
              <a:ext cx="623928" cy="1040922"/>
              <a:chOff x="3518446" y="3554521"/>
              <a:chExt cx="623928" cy="1040922"/>
            </a:xfrm>
            <a:solidFill>
              <a:srgbClr val="D2EFBF"/>
            </a:solidFill>
          </p:grpSpPr>
          <p:sp>
            <p:nvSpPr>
              <p:cNvPr id="463" name="任意多边形: 形状 462">
                <a:extLst>
                  <a:ext uri="{FF2B5EF4-FFF2-40B4-BE49-F238E27FC236}">
                    <a16:creationId xmlns:a16="http://schemas.microsoft.com/office/drawing/2014/main" id="{68A2213C-FBDF-CF6D-42EC-2967A312EC91}"/>
                  </a:ext>
                </a:extLst>
              </p:cNvPr>
              <p:cNvSpPr/>
              <p:nvPr/>
            </p:nvSpPr>
            <p:spPr>
              <a:xfrm>
                <a:off x="3518446" y="3554521"/>
                <a:ext cx="41730" cy="41730"/>
              </a:xfrm>
              <a:custGeom>
                <a:avLst/>
                <a:gdLst>
                  <a:gd name="connsiteX0" fmla="*/ 0 w 41730"/>
                  <a:gd name="connsiteY0" fmla="*/ 0 h 41730"/>
                  <a:gd name="connsiteX1" fmla="*/ 41731 w 41730"/>
                  <a:gd name="connsiteY1" fmla="*/ 0 h 41730"/>
                  <a:gd name="connsiteX2" fmla="*/ 41731 w 41730"/>
                  <a:gd name="connsiteY2" fmla="*/ 41731 h 41730"/>
                  <a:gd name="connsiteX3" fmla="*/ 0 w 41730"/>
                  <a:gd name="connsiteY3" fmla="*/ 41731 h 41730"/>
                </a:gdLst>
                <a:ahLst/>
                <a:cxnLst>
                  <a:cxn ang="0">
                    <a:pos x="connsiteX0" y="connsiteY0"/>
                  </a:cxn>
                  <a:cxn ang="0">
                    <a:pos x="connsiteX1" y="connsiteY1"/>
                  </a:cxn>
                  <a:cxn ang="0">
                    <a:pos x="connsiteX2" y="connsiteY2"/>
                  </a:cxn>
                  <a:cxn ang="0">
                    <a:pos x="connsiteX3" y="connsiteY3"/>
                  </a:cxn>
                </a:cxnLst>
                <a:rect l="l" t="t" r="r" b="b"/>
                <a:pathLst>
                  <a:path w="41730" h="41730">
                    <a:moveTo>
                      <a:pt x="0" y="0"/>
                    </a:moveTo>
                    <a:lnTo>
                      <a:pt x="41731" y="0"/>
                    </a:lnTo>
                    <a:lnTo>
                      <a:pt x="41731" y="41731"/>
                    </a:lnTo>
                    <a:lnTo>
                      <a:pt x="0" y="41731"/>
                    </a:lnTo>
                    <a:close/>
                  </a:path>
                </a:pathLst>
              </a:custGeom>
              <a:solidFill>
                <a:srgbClr val="D2EFBF"/>
              </a:solidFill>
              <a:ln w="0" cap="flat">
                <a:noFill/>
                <a:prstDash val="solid"/>
                <a:miter/>
              </a:ln>
            </p:spPr>
            <p:txBody>
              <a:bodyPr rtlCol="0" anchor="ctr"/>
              <a:lstStyle/>
              <a:p>
                <a:endParaRPr lang="zh-CN" altLang="en-US"/>
              </a:p>
            </p:txBody>
          </p:sp>
          <p:sp>
            <p:nvSpPr>
              <p:cNvPr id="464" name="任意多边形: 形状 463">
                <a:extLst>
                  <a:ext uri="{FF2B5EF4-FFF2-40B4-BE49-F238E27FC236}">
                    <a16:creationId xmlns:a16="http://schemas.microsoft.com/office/drawing/2014/main" id="{7DBF6C4D-9562-C4B0-F279-629E214B694E}"/>
                  </a:ext>
                </a:extLst>
              </p:cNvPr>
              <p:cNvSpPr/>
              <p:nvPr/>
            </p:nvSpPr>
            <p:spPr>
              <a:xfrm>
                <a:off x="3518446" y="3677369"/>
                <a:ext cx="501236" cy="918074"/>
              </a:xfrm>
              <a:custGeom>
                <a:avLst/>
                <a:gdLst>
                  <a:gd name="connsiteX0" fmla="*/ 251478 w 501236"/>
                  <a:gd name="connsiteY0" fmla="*/ 918075 h 918074"/>
                  <a:gd name="connsiteX1" fmla="*/ 231004 w 501236"/>
                  <a:gd name="connsiteY1" fmla="*/ 913699 h 918074"/>
                  <a:gd name="connsiteX2" fmla="*/ 210372 w 501236"/>
                  <a:gd name="connsiteY2" fmla="*/ 910573 h 918074"/>
                  <a:gd name="connsiteX3" fmla="*/ 217718 w 501236"/>
                  <a:gd name="connsiteY3" fmla="*/ 869467 h 918074"/>
                  <a:gd name="connsiteX4" fmla="*/ 239756 w 501236"/>
                  <a:gd name="connsiteY4" fmla="*/ 872906 h 918074"/>
                  <a:gd name="connsiteX5" fmla="*/ 260231 w 501236"/>
                  <a:gd name="connsiteY5" fmla="*/ 877282 h 918074"/>
                  <a:gd name="connsiteX6" fmla="*/ 251478 w 501236"/>
                  <a:gd name="connsiteY6" fmla="*/ 918075 h 918074"/>
                  <a:gd name="connsiteX7" fmla="*/ 501237 w 501236"/>
                  <a:gd name="connsiteY7" fmla="*/ 917606 h 918074"/>
                  <a:gd name="connsiteX8" fmla="*/ 459506 w 501236"/>
                  <a:gd name="connsiteY8" fmla="*/ 917606 h 918074"/>
                  <a:gd name="connsiteX9" fmla="*/ 459506 w 501236"/>
                  <a:gd name="connsiteY9" fmla="*/ 875875 h 918074"/>
                  <a:gd name="connsiteX10" fmla="*/ 501237 w 501236"/>
                  <a:gd name="connsiteY10" fmla="*/ 875875 h 918074"/>
                  <a:gd name="connsiteX11" fmla="*/ 501237 w 501236"/>
                  <a:gd name="connsiteY11" fmla="*/ 917606 h 918074"/>
                  <a:gd name="connsiteX12" fmla="*/ 378702 w 501236"/>
                  <a:gd name="connsiteY12" fmla="*/ 917606 h 918074"/>
                  <a:gd name="connsiteX13" fmla="*/ 336971 w 501236"/>
                  <a:gd name="connsiteY13" fmla="*/ 917606 h 918074"/>
                  <a:gd name="connsiteX14" fmla="*/ 336971 w 501236"/>
                  <a:gd name="connsiteY14" fmla="*/ 875875 h 918074"/>
                  <a:gd name="connsiteX15" fmla="*/ 378702 w 501236"/>
                  <a:gd name="connsiteY15" fmla="*/ 875875 h 918074"/>
                  <a:gd name="connsiteX16" fmla="*/ 378702 w 501236"/>
                  <a:gd name="connsiteY16" fmla="*/ 917606 h 918074"/>
                  <a:gd name="connsiteX17" fmla="*/ 127067 w 501236"/>
                  <a:gd name="connsiteY17" fmla="*/ 875094 h 918074"/>
                  <a:gd name="connsiteX18" fmla="*/ 94871 w 501236"/>
                  <a:gd name="connsiteY18" fmla="*/ 849305 h 918074"/>
                  <a:gd name="connsiteX19" fmla="*/ 119409 w 501236"/>
                  <a:gd name="connsiteY19" fmla="*/ 816796 h 918074"/>
                  <a:gd name="connsiteX20" fmla="*/ 136758 w 501236"/>
                  <a:gd name="connsiteY20" fmla="*/ 829456 h 918074"/>
                  <a:gd name="connsiteX21" fmla="*/ 153012 w 501236"/>
                  <a:gd name="connsiteY21" fmla="*/ 842428 h 918074"/>
                  <a:gd name="connsiteX22" fmla="*/ 126911 w 501236"/>
                  <a:gd name="connsiteY22" fmla="*/ 875094 h 918074"/>
                  <a:gd name="connsiteX23" fmla="*/ 37198 w 501236"/>
                  <a:gd name="connsiteY23" fmla="*/ 780223 h 918074"/>
                  <a:gd name="connsiteX24" fmla="*/ 18599 w 501236"/>
                  <a:gd name="connsiteY24" fmla="*/ 742869 h 918074"/>
                  <a:gd name="connsiteX25" fmla="*/ 55797 w 501236"/>
                  <a:gd name="connsiteY25" fmla="*/ 723957 h 918074"/>
                  <a:gd name="connsiteX26" fmla="*/ 74552 w 501236"/>
                  <a:gd name="connsiteY26" fmla="*/ 761468 h 918074"/>
                  <a:gd name="connsiteX27" fmla="*/ 37198 w 501236"/>
                  <a:gd name="connsiteY27" fmla="*/ 780067 h 918074"/>
                  <a:gd name="connsiteX28" fmla="*/ 41731 w 501236"/>
                  <a:gd name="connsiteY28" fmla="*/ 654406 h 918074"/>
                  <a:gd name="connsiteX29" fmla="*/ 0 w 501236"/>
                  <a:gd name="connsiteY29" fmla="*/ 654406 h 918074"/>
                  <a:gd name="connsiteX30" fmla="*/ 0 w 501236"/>
                  <a:gd name="connsiteY30" fmla="*/ 612675 h 918074"/>
                  <a:gd name="connsiteX31" fmla="*/ 41731 w 501236"/>
                  <a:gd name="connsiteY31" fmla="*/ 612675 h 918074"/>
                  <a:gd name="connsiteX32" fmla="*/ 41731 w 501236"/>
                  <a:gd name="connsiteY32" fmla="*/ 654406 h 918074"/>
                  <a:gd name="connsiteX33" fmla="*/ 41731 w 501236"/>
                  <a:gd name="connsiteY33" fmla="*/ 531871 h 918074"/>
                  <a:gd name="connsiteX34" fmla="*/ 0 w 501236"/>
                  <a:gd name="connsiteY34" fmla="*/ 531871 h 918074"/>
                  <a:gd name="connsiteX35" fmla="*/ 0 w 501236"/>
                  <a:gd name="connsiteY35" fmla="*/ 490140 h 918074"/>
                  <a:gd name="connsiteX36" fmla="*/ 41731 w 501236"/>
                  <a:gd name="connsiteY36" fmla="*/ 490140 h 918074"/>
                  <a:gd name="connsiteX37" fmla="*/ 41731 w 501236"/>
                  <a:gd name="connsiteY37" fmla="*/ 531871 h 918074"/>
                  <a:gd name="connsiteX38" fmla="*/ 41731 w 501236"/>
                  <a:gd name="connsiteY38" fmla="*/ 409336 h 918074"/>
                  <a:gd name="connsiteX39" fmla="*/ 0 w 501236"/>
                  <a:gd name="connsiteY39" fmla="*/ 409336 h 918074"/>
                  <a:gd name="connsiteX40" fmla="*/ 0 w 501236"/>
                  <a:gd name="connsiteY40" fmla="*/ 367605 h 918074"/>
                  <a:gd name="connsiteX41" fmla="*/ 41731 w 501236"/>
                  <a:gd name="connsiteY41" fmla="*/ 367605 h 918074"/>
                  <a:gd name="connsiteX42" fmla="*/ 41731 w 501236"/>
                  <a:gd name="connsiteY42" fmla="*/ 409336 h 918074"/>
                  <a:gd name="connsiteX43" fmla="*/ 41731 w 501236"/>
                  <a:gd name="connsiteY43" fmla="*/ 286801 h 918074"/>
                  <a:gd name="connsiteX44" fmla="*/ 0 w 501236"/>
                  <a:gd name="connsiteY44" fmla="*/ 286801 h 918074"/>
                  <a:gd name="connsiteX45" fmla="*/ 0 w 501236"/>
                  <a:gd name="connsiteY45" fmla="*/ 245070 h 918074"/>
                  <a:gd name="connsiteX46" fmla="*/ 41731 w 501236"/>
                  <a:gd name="connsiteY46" fmla="*/ 245070 h 918074"/>
                  <a:gd name="connsiteX47" fmla="*/ 41731 w 501236"/>
                  <a:gd name="connsiteY47" fmla="*/ 286801 h 918074"/>
                  <a:gd name="connsiteX48" fmla="*/ 41731 w 501236"/>
                  <a:gd name="connsiteY48" fmla="*/ 164266 h 918074"/>
                  <a:gd name="connsiteX49" fmla="*/ 0 w 501236"/>
                  <a:gd name="connsiteY49" fmla="*/ 164266 h 918074"/>
                  <a:gd name="connsiteX50" fmla="*/ 0 w 501236"/>
                  <a:gd name="connsiteY50" fmla="*/ 122535 h 918074"/>
                  <a:gd name="connsiteX51" fmla="*/ 41731 w 501236"/>
                  <a:gd name="connsiteY51" fmla="*/ 122535 h 918074"/>
                  <a:gd name="connsiteX52" fmla="*/ 41731 w 501236"/>
                  <a:gd name="connsiteY52" fmla="*/ 164266 h 918074"/>
                  <a:gd name="connsiteX53" fmla="*/ 41731 w 501236"/>
                  <a:gd name="connsiteY53" fmla="*/ 41731 h 918074"/>
                  <a:gd name="connsiteX54" fmla="*/ 0 w 501236"/>
                  <a:gd name="connsiteY54" fmla="*/ 41731 h 918074"/>
                  <a:gd name="connsiteX55" fmla="*/ 0 w 501236"/>
                  <a:gd name="connsiteY55" fmla="*/ 0 h 918074"/>
                  <a:gd name="connsiteX56" fmla="*/ 41731 w 501236"/>
                  <a:gd name="connsiteY56" fmla="*/ 0 h 918074"/>
                  <a:gd name="connsiteX57" fmla="*/ 41731 w 501236"/>
                  <a:gd name="connsiteY57" fmla="*/ 41731 h 91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01236" h="918074">
                    <a:moveTo>
                      <a:pt x="251478" y="918075"/>
                    </a:moveTo>
                    <a:lnTo>
                      <a:pt x="231004" y="913699"/>
                    </a:lnTo>
                    <a:lnTo>
                      <a:pt x="210372" y="910573"/>
                    </a:lnTo>
                    <a:lnTo>
                      <a:pt x="217718" y="869467"/>
                    </a:lnTo>
                    <a:lnTo>
                      <a:pt x="239756" y="872906"/>
                    </a:lnTo>
                    <a:lnTo>
                      <a:pt x="260231" y="877282"/>
                    </a:lnTo>
                    <a:lnTo>
                      <a:pt x="251478" y="918075"/>
                    </a:lnTo>
                    <a:close/>
                    <a:moveTo>
                      <a:pt x="501237" y="917606"/>
                    </a:moveTo>
                    <a:lnTo>
                      <a:pt x="459506" y="917606"/>
                    </a:lnTo>
                    <a:lnTo>
                      <a:pt x="459506" y="875875"/>
                    </a:lnTo>
                    <a:cubicBezTo>
                      <a:pt x="459506" y="875875"/>
                      <a:pt x="501237" y="875875"/>
                      <a:pt x="501237" y="875875"/>
                    </a:cubicBezTo>
                    <a:lnTo>
                      <a:pt x="501237" y="917606"/>
                    </a:lnTo>
                    <a:close/>
                    <a:moveTo>
                      <a:pt x="378702" y="917606"/>
                    </a:moveTo>
                    <a:lnTo>
                      <a:pt x="336971" y="917606"/>
                    </a:lnTo>
                    <a:lnTo>
                      <a:pt x="336971" y="875875"/>
                    </a:lnTo>
                    <a:cubicBezTo>
                      <a:pt x="336971" y="875875"/>
                      <a:pt x="378702" y="875875"/>
                      <a:pt x="378702" y="875875"/>
                    </a:cubicBezTo>
                    <a:lnTo>
                      <a:pt x="378702" y="917606"/>
                    </a:lnTo>
                    <a:close/>
                    <a:moveTo>
                      <a:pt x="127067" y="875094"/>
                    </a:moveTo>
                    <a:lnTo>
                      <a:pt x="94871" y="849305"/>
                    </a:lnTo>
                    <a:lnTo>
                      <a:pt x="119409" y="816796"/>
                    </a:lnTo>
                    <a:lnTo>
                      <a:pt x="136758" y="829456"/>
                    </a:lnTo>
                    <a:lnTo>
                      <a:pt x="153012" y="842428"/>
                    </a:lnTo>
                    <a:lnTo>
                      <a:pt x="126911" y="875094"/>
                    </a:lnTo>
                    <a:close/>
                    <a:moveTo>
                      <a:pt x="37198" y="780223"/>
                    </a:moveTo>
                    <a:lnTo>
                      <a:pt x="18599" y="742869"/>
                    </a:lnTo>
                    <a:lnTo>
                      <a:pt x="55797" y="723957"/>
                    </a:lnTo>
                    <a:lnTo>
                      <a:pt x="74552" y="761468"/>
                    </a:lnTo>
                    <a:lnTo>
                      <a:pt x="37198" y="780067"/>
                    </a:lnTo>
                    <a:close/>
                    <a:moveTo>
                      <a:pt x="41731" y="654406"/>
                    </a:moveTo>
                    <a:lnTo>
                      <a:pt x="0" y="654406"/>
                    </a:lnTo>
                    <a:lnTo>
                      <a:pt x="0" y="612675"/>
                    </a:lnTo>
                    <a:lnTo>
                      <a:pt x="41731" y="612675"/>
                    </a:lnTo>
                    <a:cubicBezTo>
                      <a:pt x="41731" y="612675"/>
                      <a:pt x="41731" y="654406"/>
                      <a:pt x="41731" y="654406"/>
                    </a:cubicBezTo>
                    <a:close/>
                    <a:moveTo>
                      <a:pt x="41731" y="531871"/>
                    </a:moveTo>
                    <a:lnTo>
                      <a:pt x="0" y="531871"/>
                    </a:lnTo>
                    <a:lnTo>
                      <a:pt x="0" y="490140"/>
                    </a:lnTo>
                    <a:lnTo>
                      <a:pt x="41731" y="490140"/>
                    </a:lnTo>
                    <a:cubicBezTo>
                      <a:pt x="41731" y="490140"/>
                      <a:pt x="41731" y="531871"/>
                      <a:pt x="41731" y="531871"/>
                    </a:cubicBezTo>
                    <a:close/>
                    <a:moveTo>
                      <a:pt x="41731" y="409336"/>
                    </a:moveTo>
                    <a:lnTo>
                      <a:pt x="0" y="409336"/>
                    </a:lnTo>
                    <a:lnTo>
                      <a:pt x="0" y="367605"/>
                    </a:lnTo>
                    <a:lnTo>
                      <a:pt x="41731" y="367605"/>
                    </a:lnTo>
                    <a:cubicBezTo>
                      <a:pt x="41731" y="367605"/>
                      <a:pt x="41731" y="409336"/>
                      <a:pt x="41731" y="409336"/>
                    </a:cubicBezTo>
                    <a:close/>
                    <a:moveTo>
                      <a:pt x="41731" y="286801"/>
                    </a:moveTo>
                    <a:lnTo>
                      <a:pt x="0" y="286801"/>
                    </a:lnTo>
                    <a:lnTo>
                      <a:pt x="0" y="245070"/>
                    </a:lnTo>
                    <a:lnTo>
                      <a:pt x="41731" y="245070"/>
                    </a:lnTo>
                    <a:cubicBezTo>
                      <a:pt x="41731" y="245070"/>
                      <a:pt x="41731" y="286801"/>
                      <a:pt x="41731" y="286801"/>
                    </a:cubicBezTo>
                    <a:close/>
                    <a:moveTo>
                      <a:pt x="41731" y="164266"/>
                    </a:moveTo>
                    <a:lnTo>
                      <a:pt x="0" y="164266"/>
                    </a:lnTo>
                    <a:lnTo>
                      <a:pt x="0" y="122535"/>
                    </a:lnTo>
                    <a:lnTo>
                      <a:pt x="41731" y="122535"/>
                    </a:lnTo>
                    <a:cubicBezTo>
                      <a:pt x="41731" y="122535"/>
                      <a:pt x="41731" y="164266"/>
                      <a:pt x="41731" y="164266"/>
                    </a:cubicBezTo>
                    <a:close/>
                    <a:moveTo>
                      <a:pt x="41731" y="41731"/>
                    </a:moveTo>
                    <a:lnTo>
                      <a:pt x="0" y="41731"/>
                    </a:lnTo>
                    <a:lnTo>
                      <a:pt x="0" y="0"/>
                    </a:lnTo>
                    <a:lnTo>
                      <a:pt x="41731" y="0"/>
                    </a:lnTo>
                    <a:cubicBezTo>
                      <a:pt x="41731" y="0"/>
                      <a:pt x="41731" y="41731"/>
                      <a:pt x="41731" y="41731"/>
                    </a:cubicBezTo>
                    <a:close/>
                  </a:path>
                </a:pathLst>
              </a:custGeom>
              <a:solidFill>
                <a:srgbClr val="D2EFBF"/>
              </a:solidFill>
              <a:ln w="0" cap="flat">
                <a:noFill/>
                <a:prstDash val="solid"/>
                <a:miter/>
              </a:ln>
            </p:spPr>
            <p:txBody>
              <a:bodyPr rtlCol="0" anchor="ctr"/>
              <a:lstStyle/>
              <a:p>
                <a:endParaRPr lang="zh-CN" altLang="en-US"/>
              </a:p>
            </p:txBody>
          </p:sp>
          <p:sp>
            <p:nvSpPr>
              <p:cNvPr id="465" name="任意多边形: 形状 464">
                <a:extLst>
                  <a:ext uri="{FF2B5EF4-FFF2-40B4-BE49-F238E27FC236}">
                    <a16:creationId xmlns:a16="http://schemas.microsoft.com/office/drawing/2014/main" id="{8B685CEA-944B-56A3-A4CE-F6CD14BF9D6C}"/>
                  </a:ext>
                </a:extLst>
              </p:cNvPr>
              <p:cNvSpPr/>
              <p:nvPr/>
            </p:nvSpPr>
            <p:spPr>
              <a:xfrm>
                <a:off x="4100644" y="4553244"/>
                <a:ext cx="41730" cy="41730"/>
              </a:xfrm>
              <a:custGeom>
                <a:avLst/>
                <a:gdLst>
                  <a:gd name="connsiteX0" fmla="*/ 0 w 41730"/>
                  <a:gd name="connsiteY0" fmla="*/ 0 h 41730"/>
                  <a:gd name="connsiteX1" fmla="*/ 41731 w 41730"/>
                  <a:gd name="connsiteY1" fmla="*/ 0 h 41730"/>
                  <a:gd name="connsiteX2" fmla="*/ 41731 w 41730"/>
                  <a:gd name="connsiteY2" fmla="*/ 41731 h 41730"/>
                  <a:gd name="connsiteX3" fmla="*/ 0 w 41730"/>
                  <a:gd name="connsiteY3" fmla="*/ 41731 h 41730"/>
                </a:gdLst>
                <a:ahLst/>
                <a:cxnLst>
                  <a:cxn ang="0">
                    <a:pos x="connsiteX0" y="connsiteY0"/>
                  </a:cxn>
                  <a:cxn ang="0">
                    <a:pos x="connsiteX1" y="connsiteY1"/>
                  </a:cxn>
                  <a:cxn ang="0">
                    <a:pos x="connsiteX2" y="connsiteY2"/>
                  </a:cxn>
                  <a:cxn ang="0">
                    <a:pos x="connsiteX3" y="connsiteY3"/>
                  </a:cxn>
                </a:cxnLst>
                <a:rect l="l" t="t" r="r" b="b"/>
                <a:pathLst>
                  <a:path w="41730" h="41730">
                    <a:moveTo>
                      <a:pt x="0" y="0"/>
                    </a:moveTo>
                    <a:lnTo>
                      <a:pt x="41731" y="0"/>
                    </a:lnTo>
                    <a:lnTo>
                      <a:pt x="41731" y="41731"/>
                    </a:lnTo>
                    <a:lnTo>
                      <a:pt x="0" y="41731"/>
                    </a:lnTo>
                    <a:close/>
                  </a:path>
                </a:pathLst>
              </a:custGeom>
              <a:solidFill>
                <a:srgbClr val="D2EFBF"/>
              </a:solidFill>
              <a:ln w="0" cap="flat">
                <a:noFill/>
                <a:prstDash val="solid"/>
                <a:miter/>
              </a:ln>
            </p:spPr>
            <p:txBody>
              <a:bodyPr rtlCol="0" anchor="ctr"/>
              <a:lstStyle/>
              <a:p>
                <a:endParaRPr lang="zh-CN" altLang="en-US"/>
              </a:p>
            </p:txBody>
          </p:sp>
        </p:grpSp>
        <p:grpSp>
          <p:nvGrpSpPr>
            <p:cNvPr id="8" name="组合 7">
              <a:extLst>
                <a:ext uri="{FF2B5EF4-FFF2-40B4-BE49-F238E27FC236}">
                  <a16:creationId xmlns:a16="http://schemas.microsoft.com/office/drawing/2014/main" id="{FF54D91B-73CD-0C52-91C7-AA92357A6A8C}"/>
                </a:ext>
              </a:extLst>
            </p:cNvPr>
            <p:cNvGrpSpPr/>
            <p:nvPr/>
          </p:nvGrpSpPr>
          <p:grpSpPr>
            <a:xfrm>
              <a:off x="3516883" y="2275405"/>
              <a:ext cx="1379769" cy="577821"/>
              <a:chOff x="3516883" y="2275405"/>
              <a:chExt cx="1379769" cy="577821"/>
            </a:xfrm>
            <a:solidFill>
              <a:srgbClr val="D2EFBF"/>
            </a:solidFill>
          </p:grpSpPr>
          <p:sp>
            <p:nvSpPr>
              <p:cNvPr id="461" name="任意多边形: 形状 460">
                <a:extLst>
                  <a:ext uri="{FF2B5EF4-FFF2-40B4-BE49-F238E27FC236}">
                    <a16:creationId xmlns:a16="http://schemas.microsoft.com/office/drawing/2014/main" id="{E75781D6-8CCB-50A4-7415-27B468C00FED}"/>
                  </a:ext>
                </a:extLst>
              </p:cNvPr>
              <p:cNvSpPr/>
              <p:nvPr/>
            </p:nvSpPr>
            <p:spPr>
              <a:xfrm>
                <a:off x="4854922" y="2555642"/>
                <a:ext cx="41730" cy="41730"/>
              </a:xfrm>
              <a:custGeom>
                <a:avLst/>
                <a:gdLst>
                  <a:gd name="connsiteX0" fmla="*/ 0 w 41730"/>
                  <a:gd name="connsiteY0" fmla="*/ 0 h 41730"/>
                  <a:gd name="connsiteX1" fmla="*/ 41731 w 41730"/>
                  <a:gd name="connsiteY1" fmla="*/ 0 h 41730"/>
                  <a:gd name="connsiteX2" fmla="*/ 41731 w 41730"/>
                  <a:gd name="connsiteY2" fmla="*/ 41731 h 41730"/>
                  <a:gd name="connsiteX3" fmla="*/ 0 w 41730"/>
                  <a:gd name="connsiteY3" fmla="*/ 41731 h 41730"/>
                </a:gdLst>
                <a:ahLst/>
                <a:cxnLst>
                  <a:cxn ang="0">
                    <a:pos x="connsiteX0" y="connsiteY0"/>
                  </a:cxn>
                  <a:cxn ang="0">
                    <a:pos x="connsiteX1" y="connsiteY1"/>
                  </a:cxn>
                  <a:cxn ang="0">
                    <a:pos x="connsiteX2" y="connsiteY2"/>
                  </a:cxn>
                  <a:cxn ang="0">
                    <a:pos x="connsiteX3" y="connsiteY3"/>
                  </a:cxn>
                </a:cxnLst>
                <a:rect l="l" t="t" r="r" b="b"/>
                <a:pathLst>
                  <a:path w="41730" h="41730">
                    <a:moveTo>
                      <a:pt x="0" y="0"/>
                    </a:moveTo>
                    <a:lnTo>
                      <a:pt x="41731" y="0"/>
                    </a:lnTo>
                    <a:lnTo>
                      <a:pt x="41731" y="41731"/>
                    </a:lnTo>
                    <a:lnTo>
                      <a:pt x="0" y="41731"/>
                    </a:lnTo>
                    <a:close/>
                  </a:path>
                </a:pathLst>
              </a:custGeom>
              <a:solidFill>
                <a:srgbClr val="D2EFBF"/>
              </a:solidFill>
              <a:ln w="0" cap="flat">
                <a:noFill/>
                <a:prstDash val="solid"/>
                <a:miter/>
              </a:ln>
            </p:spPr>
            <p:txBody>
              <a:bodyPr rtlCol="0" anchor="ctr"/>
              <a:lstStyle/>
              <a:p>
                <a:endParaRPr lang="zh-CN" altLang="en-US"/>
              </a:p>
            </p:txBody>
          </p:sp>
          <p:sp>
            <p:nvSpPr>
              <p:cNvPr id="462" name="任意多边形: 形状 461">
                <a:extLst>
                  <a:ext uri="{FF2B5EF4-FFF2-40B4-BE49-F238E27FC236}">
                    <a16:creationId xmlns:a16="http://schemas.microsoft.com/office/drawing/2014/main" id="{875E2187-E819-54F3-0C00-BDB439F893FC}"/>
                  </a:ext>
                </a:extLst>
              </p:cNvPr>
              <p:cNvSpPr/>
              <p:nvPr/>
            </p:nvSpPr>
            <p:spPr>
              <a:xfrm>
                <a:off x="3516883" y="2275405"/>
                <a:ext cx="1379769" cy="577821"/>
              </a:xfrm>
              <a:custGeom>
                <a:avLst/>
                <a:gdLst>
                  <a:gd name="connsiteX0" fmla="*/ 1338039 w 1379769"/>
                  <a:gd name="connsiteY0" fmla="*/ 194274 h 577821"/>
                  <a:gd name="connsiteX1" fmla="*/ 1338039 w 1379769"/>
                  <a:gd name="connsiteY1" fmla="*/ 152387 h 577821"/>
                  <a:gd name="connsiteX2" fmla="*/ 1379769 w 1379769"/>
                  <a:gd name="connsiteY2" fmla="*/ 152387 h 577821"/>
                  <a:gd name="connsiteX3" fmla="*/ 1379769 w 1379769"/>
                  <a:gd name="connsiteY3" fmla="*/ 194118 h 577821"/>
                  <a:gd name="connsiteX4" fmla="*/ 1338039 w 1379769"/>
                  <a:gd name="connsiteY4" fmla="*/ 194118 h 577821"/>
                  <a:gd name="connsiteX5" fmla="*/ 1338039 w 1379769"/>
                  <a:gd name="connsiteY5" fmla="*/ 449972 h 577821"/>
                  <a:gd name="connsiteX6" fmla="*/ 1338039 w 1379769"/>
                  <a:gd name="connsiteY6" fmla="*/ 408085 h 577821"/>
                  <a:gd name="connsiteX7" fmla="*/ 1379769 w 1379769"/>
                  <a:gd name="connsiteY7" fmla="*/ 408085 h 577821"/>
                  <a:gd name="connsiteX8" fmla="*/ 1379769 w 1379769"/>
                  <a:gd name="connsiteY8" fmla="*/ 449816 h 577821"/>
                  <a:gd name="connsiteX9" fmla="*/ 1338039 w 1379769"/>
                  <a:gd name="connsiteY9" fmla="*/ 449816 h 577821"/>
                  <a:gd name="connsiteX10" fmla="*/ 1338039 w 1379769"/>
                  <a:gd name="connsiteY10" fmla="*/ 577821 h 577821"/>
                  <a:gd name="connsiteX11" fmla="*/ 1338039 w 1379769"/>
                  <a:gd name="connsiteY11" fmla="*/ 535935 h 577821"/>
                  <a:gd name="connsiteX12" fmla="*/ 1379769 w 1379769"/>
                  <a:gd name="connsiteY12" fmla="*/ 535935 h 577821"/>
                  <a:gd name="connsiteX13" fmla="*/ 1379769 w 1379769"/>
                  <a:gd name="connsiteY13" fmla="*/ 577665 h 577821"/>
                  <a:gd name="connsiteX14" fmla="*/ 1338039 w 1379769"/>
                  <a:gd name="connsiteY14" fmla="*/ 577665 h 577821"/>
                  <a:gd name="connsiteX15" fmla="*/ 41731 w 1379769"/>
                  <a:gd name="connsiteY15" fmla="*/ 194118 h 577821"/>
                  <a:gd name="connsiteX16" fmla="*/ 0 w 1379769"/>
                  <a:gd name="connsiteY16" fmla="*/ 194118 h 577821"/>
                  <a:gd name="connsiteX17" fmla="*/ 0 w 1379769"/>
                  <a:gd name="connsiteY17" fmla="*/ 152387 h 577821"/>
                  <a:gd name="connsiteX18" fmla="*/ 41731 w 1379769"/>
                  <a:gd name="connsiteY18" fmla="*/ 152387 h 577821"/>
                  <a:gd name="connsiteX19" fmla="*/ 41731 w 1379769"/>
                  <a:gd name="connsiteY19" fmla="*/ 194118 h 577821"/>
                  <a:gd name="connsiteX20" fmla="*/ 1320221 w 1379769"/>
                  <a:gd name="connsiteY20" fmla="*/ 85806 h 577821"/>
                  <a:gd name="connsiteX21" fmla="*/ 1305529 w 1379769"/>
                  <a:gd name="connsiteY21" fmla="*/ 71114 h 577821"/>
                  <a:gd name="connsiteX22" fmla="*/ 1305529 w 1379769"/>
                  <a:gd name="connsiteY22" fmla="*/ 71114 h 577821"/>
                  <a:gd name="connsiteX23" fmla="*/ 1290056 w 1379769"/>
                  <a:gd name="connsiteY23" fmla="*/ 57204 h 577821"/>
                  <a:gd name="connsiteX24" fmla="*/ 1318658 w 1379769"/>
                  <a:gd name="connsiteY24" fmla="*/ 26726 h 577821"/>
                  <a:gd name="connsiteX25" fmla="*/ 1335069 w 1379769"/>
                  <a:gd name="connsiteY25" fmla="*/ 41574 h 577821"/>
                  <a:gd name="connsiteX26" fmla="*/ 1349761 w 1379769"/>
                  <a:gd name="connsiteY26" fmla="*/ 56266 h 577821"/>
                  <a:gd name="connsiteX27" fmla="*/ 1320221 w 1379769"/>
                  <a:gd name="connsiteY27" fmla="*/ 85806 h 577821"/>
                  <a:gd name="connsiteX28" fmla="*/ 58298 w 1379769"/>
                  <a:gd name="connsiteY28" fmla="*/ 85649 h 577821"/>
                  <a:gd name="connsiteX29" fmla="*/ 30321 w 1379769"/>
                  <a:gd name="connsiteY29" fmla="*/ 54703 h 577821"/>
                  <a:gd name="connsiteX30" fmla="*/ 45794 w 1379769"/>
                  <a:gd name="connsiteY30" fmla="*/ 40793 h 577821"/>
                  <a:gd name="connsiteX31" fmla="*/ 60486 w 1379769"/>
                  <a:gd name="connsiteY31" fmla="*/ 26101 h 577821"/>
                  <a:gd name="connsiteX32" fmla="*/ 89401 w 1379769"/>
                  <a:gd name="connsiteY32" fmla="*/ 56266 h 577821"/>
                  <a:gd name="connsiteX33" fmla="*/ 73615 w 1379769"/>
                  <a:gd name="connsiteY33" fmla="*/ 71896 h 577821"/>
                  <a:gd name="connsiteX34" fmla="*/ 58142 w 1379769"/>
                  <a:gd name="connsiteY34" fmla="*/ 85806 h 577821"/>
                  <a:gd name="connsiteX35" fmla="*/ 1222537 w 1379769"/>
                  <a:gd name="connsiteY35" fmla="*/ 41731 h 577821"/>
                  <a:gd name="connsiteX36" fmla="*/ 1180650 w 1379769"/>
                  <a:gd name="connsiteY36" fmla="*/ 41731 h 577821"/>
                  <a:gd name="connsiteX37" fmla="*/ 1180650 w 1379769"/>
                  <a:gd name="connsiteY37" fmla="*/ 0 h 577821"/>
                  <a:gd name="connsiteX38" fmla="*/ 1222381 w 1379769"/>
                  <a:gd name="connsiteY38" fmla="*/ 0 h 577821"/>
                  <a:gd name="connsiteX39" fmla="*/ 1222381 w 1379769"/>
                  <a:gd name="connsiteY39" fmla="*/ 41731 h 577821"/>
                  <a:gd name="connsiteX40" fmla="*/ 1094688 w 1379769"/>
                  <a:gd name="connsiteY40" fmla="*/ 41731 h 577821"/>
                  <a:gd name="connsiteX41" fmla="*/ 1052801 w 1379769"/>
                  <a:gd name="connsiteY41" fmla="*/ 41731 h 577821"/>
                  <a:gd name="connsiteX42" fmla="*/ 1052801 w 1379769"/>
                  <a:gd name="connsiteY42" fmla="*/ 0 h 577821"/>
                  <a:gd name="connsiteX43" fmla="*/ 1094532 w 1379769"/>
                  <a:gd name="connsiteY43" fmla="*/ 0 h 577821"/>
                  <a:gd name="connsiteX44" fmla="*/ 1094532 w 1379769"/>
                  <a:gd name="connsiteY44" fmla="*/ 41731 h 577821"/>
                  <a:gd name="connsiteX45" fmla="*/ 966839 w 1379769"/>
                  <a:gd name="connsiteY45" fmla="*/ 41731 h 577821"/>
                  <a:gd name="connsiteX46" fmla="*/ 924952 w 1379769"/>
                  <a:gd name="connsiteY46" fmla="*/ 41731 h 577821"/>
                  <a:gd name="connsiteX47" fmla="*/ 924952 w 1379769"/>
                  <a:gd name="connsiteY47" fmla="*/ 0 h 577821"/>
                  <a:gd name="connsiteX48" fmla="*/ 966683 w 1379769"/>
                  <a:gd name="connsiteY48" fmla="*/ 0 h 577821"/>
                  <a:gd name="connsiteX49" fmla="*/ 966683 w 1379769"/>
                  <a:gd name="connsiteY49" fmla="*/ 41731 h 577821"/>
                  <a:gd name="connsiteX50" fmla="*/ 838990 w 1379769"/>
                  <a:gd name="connsiteY50" fmla="*/ 41731 h 577821"/>
                  <a:gd name="connsiteX51" fmla="*/ 797103 w 1379769"/>
                  <a:gd name="connsiteY51" fmla="*/ 41731 h 577821"/>
                  <a:gd name="connsiteX52" fmla="*/ 797103 w 1379769"/>
                  <a:gd name="connsiteY52" fmla="*/ 0 h 577821"/>
                  <a:gd name="connsiteX53" fmla="*/ 838833 w 1379769"/>
                  <a:gd name="connsiteY53" fmla="*/ 0 h 577821"/>
                  <a:gd name="connsiteX54" fmla="*/ 838833 w 1379769"/>
                  <a:gd name="connsiteY54" fmla="*/ 41731 h 577821"/>
                  <a:gd name="connsiteX55" fmla="*/ 711141 w 1379769"/>
                  <a:gd name="connsiteY55" fmla="*/ 41731 h 577821"/>
                  <a:gd name="connsiteX56" fmla="*/ 669254 w 1379769"/>
                  <a:gd name="connsiteY56" fmla="*/ 41731 h 577821"/>
                  <a:gd name="connsiteX57" fmla="*/ 669254 w 1379769"/>
                  <a:gd name="connsiteY57" fmla="*/ 0 h 577821"/>
                  <a:gd name="connsiteX58" fmla="*/ 710985 w 1379769"/>
                  <a:gd name="connsiteY58" fmla="*/ 0 h 577821"/>
                  <a:gd name="connsiteX59" fmla="*/ 710985 w 1379769"/>
                  <a:gd name="connsiteY59" fmla="*/ 41731 h 577821"/>
                  <a:gd name="connsiteX60" fmla="*/ 583292 w 1379769"/>
                  <a:gd name="connsiteY60" fmla="*/ 41731 h 577821"/>
                  <a:gd name="connsiteX61" fmla="*/ 541405 w 1379769"/>
                  <a:gd name="connsiteY61" fmla="*/ 41731 h 577821"/>
                  <a:gd name="connsiteX62" fmla="*/ 541405 w 1379769"/>
                  <a:gd name="connsiteY62" fmla="*/ 0 h 577821"/>
                  <a:gd name="connsiteX63" fmla="*/ 583135 w 1379769"/>
                  <a:gd name="connsiteY63" fmla="*/ 0 h 577821"/>
                  <a:gd name="connsiteX64" fmla="*/ 583135 w 1379769"/>
                  <a:gd name="connsiteY64" fmla="*/ 41731 h 577821"/>
                  <a:gd name="connsiteX65" fmla="*/ 455443 w 1379769"/>
                  <a:gd name="connsiteY65" fmla="*/ 41731 h 577821"/>
                  <a:gd name="connsiteX66" fmla="*/ 413556 w 1379769"/>
                  <a:gd name="connsiteY66" fmla="*/ 41731 h 577821"/>
                  <a:gd name="connsiteX67" fmla="*/ 413556 w 1379769"/>
                  <a:gd name="connsiteY67" fmla="*/ 0 h 577821"/>
                  <a:gd name="connsiteX68" fmla="*/ 455286 w 1379769"/>
                  <a:gd name="connsiteY68" fmla="*/ 0 h 577821"/>
                  <a:gd name="connsiteX69" fmla="*/ 455286 w 1379769"/>
                  <a:gd name="connsiteY69" fmla="*/ 41731 h 577821"/>
                  <a:gd name="connsiteX70" fmla="*/ 327594 w 1379769"/>
                  <a:gd name="connsiteY70" fmla="*/ 41731 h 577821"/>
                  <a:gd name="connsiteX71" fmla="*/ 285707 w 1379769"/>
                  <a:gd name="connsiteY71" fmla="*/ 41731 h 577821"/>
                  <a:gd name="connsiteX72" fmla="*/ 285707 w 1379769"/>
                  <a:gd name="connsiteY72" fmla="*/ 0 h 577821"/>
                  <a:gd name="connsiteX73" fmla="*/ 327437 w 1379769"/>
                  <a:gd name="connsiteY73" fmla="*/ 0 h 577821"/>
                  <a:gd name="connsiteX74" fmla="*/ 327437 w 1379769"/>
                  <a:gd name="connsiteY74" fmla="*/ 41731 h 577821"/>
                  <a:gd name="connsiteX75" fmla="*/ 199745 w 1379769"/>
                  <a:gd name="connsiteY75" fmla="*/ 41731 h 577821"/>
                  <a:gd name="connsiteX76" fmla="*/ 157858 w 1379769"/>
                  <a:gd name="connsiteY76" fmla="*/ 41731 h 577821"/>
                  <a:gd name="connsiteX77" fmla="*/ 157858 w 1379769"/>
                  <a:gd name="connsiteY77" fmla="*/ 0 h 577821"/>
                  <a:gd name="connsiteX78" fmla="*/ 199588 w 1379769"/>
                  <a:gd name="connsiteY78" fmla="*/ 0 h 577821"/>
                  <a:gd name="connsiteX79" fmla="*/ 199588 w 1379769"/>
                  <a:gd name="connsiteY79" fmla="*/ 41731 h 57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79769" h="577821">
                    <a:moveTo>
                      <a:pt x="1338039" y="194274"/>
                    </a:moveTo>
                    <a:lnTo>
                      <a:pt x="1338039" y="152387"/>
                    </a:lnTo>
                    <a:lnTo>
                      <a:pt x="1379769" y="152387"/>
                    </a:lnTo>
                    <a:lnTo>
                      <a:pt x="1379769" y="194118"/>
                    </a:lnTo>
                    <a:lnTo>
                      <a:pt x="1338039" y="194118"/>
                    </a:lnTo>
                    <a:close/>
                    <a:moveTo>
                      <a:pt x="1338039" y="449972"/>
                    </a:moveTo>
                    <a:lnTo>
                      <a:pt x="1338039" y="408085"/>
                    </a:lnTo>
                    <a:lnTo>
                      <a:pt x="1379769" y="408085"/>
                    </a:lnTo>
                    <a:lnTo>
                      <a:pt x="1379769" y="449816"/>
                    </a:lnTo>
                    <a:lnTo>
                      <a:pt x="1338039" y="449816"/>
                    </a:lnTo>
                    <a:close/>
                    <a:moveTo>
                      <a:pt x="1338039" y="577821"/>
                    </a:moveTo>
                    <a:lnTo>
                      <a:pt x="1338039" y="535935"/>
                    </a:lnTo>
                    <a:lnTo>
                      <a:pt x="1379769" y="535935"/>
                    </a:lnTo>
                    <a:lnTo>
                      <a:pt x="1379769" y="577665"/>
                    </a:lnTo>
                    <a:lnTo>
                      <a:pt x="1338039" y="577665"/>
                    </a:lnTo>
                    <a:close/>
                    <a:moveTo>
                      <a:pt x="41731" y="194118"/>
                    </a:moveTo>
                    <a:lnTo>
                      <a:pt x="0" y="194118"/>
                    </a:lnTo>
                    <a:lnTo>
                      <a:pt x="0" y="152387"/>
                    </a:lnTo>
                    <a:lnTo>
                      <a:pt x="41731" y="152387"/>
                    </a:lnTo>
                    <a:cubicBezTo>
                      <a:pt x="41731" y="152387"/>
                      <a:pt x="41731" y="194118"/>
                      <a:pt x="41731" y="194118"/>
                    </a:cubicBezTo>
                    <a:close/>
                    <a:moveTo>
                      <a:pt x="1320221" y="85806"/>
                    </a:moveTo>
                    <a:lnTo>
                      <a:pt x="1305529" y="71114"/>
                    </a:lnTo>
                    <a:lnTo>
                      <a:pt x="1305529" y="71114"/>
                    </a:lnTo>
                    <a:cubicBezTo>
                      <a:pt x="1305529" y="71114"/>
                      <a:pt x="1290056" y="57204"/>
                      <a:pt x="1290056" y="57204"/>
                    </a:cubicBezTo>
                    <a:lnTo>
                      <a:pt x="1318658" y="26726"/>
                    </a:lnTo>
                    <a:lnTo>
                      <a:pt x="1335069" y="41574"/>
                    </a:lnTo>
                    <a:lnTo>
                      <a:pt x="1349761" y="56266"/>
                    </a:lnTo>
                    <a:lnTo>
                      <a:pt x="1320221" y="85806"/>
                    </a:lnTo>
                    <a:close/>
                    <a:moveTo>
                      <a:pt x="58298" y="85649"/>
                    </a:moveTo>
                    <a:lnTo>
                      <a:pt x="30321" y="54703"/>
                    </a:lnTo>
                    <a:lnTo>
                      <a:pt x="45794" y="40793"/>
                    </a:lnTo>
                    <a:lnTo>
                      <a:pt x="60486" y="26101"/>
                    </a:lnTo>
                    <a:lnTo>
                      <a:pt x="89401" y="56266"/>
                    </a:lnTo>
                    <a:lnTo>
                      <a:pt x="73615" y="71896"/>
                    </a:lnTo>
                    <a:lnTo>
                      <a:pt x="58142" y="85806"/>
                    </a:lnTo>
                    <a:close/>
                    <a:moveTo>
                      <a:pt x="1222537" y="41731"/>
                    </a:moveTo>
                    <a:lnTo>
                      <a:pt x="1180650" y="41731"/>
                    </a:lnTo>
                    <a:lnTo>
                      <a:pt x="1180650" y="0"/>
                    </a:lnTo>
                    <a:lnTo>
                      <a:pt x="1222381" y="0"/>
                    </a:lnTo>
                    <a:lnTo>
                      <a:pt x="1222381" y="41731"/>
                    </a:lnTo>
                    <a:close/>
                    <a:moveTo>
                      <a:pt x="1094688" y="41731"/>
                    </a:moveTo>
                    <a:lnTo>
                      <a:pt x="1052801" y="41731"/>
                    </a:lnTo>
                    <a:lnTo>
                      <a:pt x="1052801" y="0"/>
                    </a:lnTo>
                    <a:lnTo>
                      <a:pt x="1094532" y="0"/>
                    </a:lnTo>
                    <a:lnTo>
                      <a:pt x="1094532" y="41731"/>
                    </a:lnTo>
                    <a:close/>
                    <a:moveTo>
                      <a:pt x="966839" y="41731"/>
                    </a:moveTo>
                    <a:lnTo>
                      <a:pt x="924952" y="41731"/>
                    </a:lnTo>
                    <a:lnTo>
                      <a:pt x="924952" y="0"/>
                    </a:lnTo>
                    <a:lnTo>
                      <a:pt x="966683" y="0"/>
                    </a:lnTo>
                    <a:lnTo>
                      <a:pt x="966683" y="41731"/>
                    </a:lnTo>
                    <a:close/>
                    <a:moveTo>
                      <a:pt x="838990" y="41731"/>
                    </a:moveTo>
                    <a:lnTo>
                      <a:pt x="797103" y="41731"/>
                    </a:lnTo>
                    <a:lnTo>
                      <a:pt x="797103" y="0"/>
                    </a:lnTo>
                    <a:lnTo>
                      <a:pt x="838833" y="0"/>
                    </a:lnTo>
                    <a:lnTo>
                      <a:pt x="838833" y="41731"/>
                    </a:lnTo>
                    <a:close/>
                    <a:moveTo>
                      <a:pt x="711141" y="41731"/>
                    </a:moveTo>
                    <a:lnTo>
                      <a:pt x="669254" y="41731"/>
                    </a:lnTo>
                    <a:lnTo>
                      <a:pt x="669254" y="0"/>
                    </a:lnTo>
                    <a:lnTo>
                      <a:pt x="710985" y="0"/>
                    </a:lnTo>
                    <a:lnTo>
                      <a:pt x="710985" y="41731"/>
                    </a:lnTo>
                    <a:close/>
                    <a:moveTo>
                      <a:pt x="583292" y="41731"/>
                    </a:moveTo>
                    <a:lnTo>
                      <a:pt x="541405" y="41731"/>
                    </a:lnTo>
                    <a:lnTo>
                      <a:pt x="541405" y="0"/>
                    </a:lnTo>
                    <a:lnTo>
                      <a:pt x="583135" y="0"/>
                    </a:lnTo>
                    <a:lnTo>
                      <a:pt x="583135" y="41731"/>
                    </a:lnTo>
                    <a:close/>
                    <a:moveTo>
                      <a:pt x="455443" y="41731"/>
                    </a:moveTo>
                    <a:lnTo>
                      <a:pt x="413556" y="41731"/>
                    </a:lnTo>
                    <a:lnTo>
                      <a:pt x="413556" y="0"/>
                    </a:lnTo>
                    <a:lnTo>
                      <a:pt x="455286" y="0"/>
                    </a:lnTo>
                    <a:lnTo>
                      <a:pt x="455286" y="41731"/>
                    </a:lnTo>
                    <a:close/>
                    <a:moveTo>
                      <a:pt x="327594" y="41731"/>
                    </a:moveTo>
                    <a:lnTo>
                      <a:pt x="285707" y="41731"/>
                    </a:lnTo>
                    <a:lnTo>
                      <a:pt x="285707" y="0"/>
                    </a:lnTo>
                    <a:lnTo>
                      <a:pt x="327437" y="0"/>
                    </a:lnTo>
                    <a:lnTo>
                      <a:pt x="327437" y="41731"/>
                    </a:lnTo>
                    <a:close/>
                    <a:moveTo>
                      <a:pt x="199745" y="41731"/>
                    </a:moveTo>
                    <a:lnTo>
                      <a:pt x="157858" y="41731"/>
                    </a:lnTo>
                    <a:lnTo>
                      <a:pt x="157858" y="0"/>
                    </a:lnTo>
                    <a:lnTo>
                      <a:pt x="199588" y="0"/>
                    </a:lnTo>
                    <a:lnTo>
                      <a:pt x="199588" y="41731"/>
                    </a:lnTo>
                    <a:close/>
                  </a:path>
                </a:pathLst>
              </a:custGeom>
              <a:solidFill>
                <a:srgbClr val="D2EFBF"/>
              </a:solidFill>
              <a:ln w="0" cap="flat">
                <a:noFill/>
                <a:prstDash val="solid"/>
                <a:miter/>
              </a:ln>
            </p:spPr>
            <p:txBody>
              <a:bodyPr rtlCol="0" anchor="ctr"/>
              <a:lstStyle/>
              <a:p>
                <a:endParaRPr lang="zh-CN" altLang="en-US"/>
              </a:p>
            </p:txBody>
          </p:sp>
        </p:grpSp>
        <p:grpSp>
          <p:nvGrpSpPr>
            <p:cNvPr id="9" name="组合 8">
              <a:extLst>
                <a:ext uri="{FF2B5EF4-FFF2-40B4-BE49-F238E27FC236}">
                  <a16:creationId xmlns:a16="http://schemas.microsoft.com/office/drawing/2014/main" id="{54566AE8-7D32-A27F-CB48-A4D4D133E7B0}"/>
                </a:ext>
              </a:extLst>
            </p:cNvPr>
            <p:cNvGrpSpPr/>
            <p:nvPr/>
          </p:nvGrpSpPr>
          <p:grpSpPr>
            <a:xfrm>
              <a:off x="5824730" y="2405443"/>
              <a:ext cx="623928" cy="795070"/>
              <a:chOff x="5824730" y="2405443"/>
              <a:chExt cx="623928" cy="795070"/>
            </a:xfrm>
            <a:solidFill>
              <a:srgbClr val="D2EFBF"/>
            </a:solidFill>
          </p:grpSpPr>
          <p:sp>
            <p:nvSpPr>
              <p:cNvPr id="459" name="任意多边形: 形状 458">
                <a:extLst>
                  <a:ext uri="{FF2B5EF4-FFF2-40B4-BE49-F238E27FC236}">
                    <a16:creationId xmlns:a16="http://schemas.microsoft.com/office/drawing/2014/main" id="{B9825CF1-062E-65FE-E3C8-75C2B5F38D70}"/>
                  </a:ext>
                </a:extLst>
              </p:cNvPr>
              <p:cNvSpPr/>
              <p:nvPr/>
            </p:nvSpPr>
            <p:spPr>
              <a:xfrm>
                <a:off x="6069956" y="2527509"/>
                <a:ext cx="378702" cy="673004"/>
              </a:xfrm>
              <a:custGeom>
                <a:avLst/>
                <a:gdLst>
                  <a:gd name="connsiteX0" fmla="*/ 127224 w 378702"/>
                  <a:gd name="connsiteY0" fmla="*/ 0 h 673004"/>
                  <a:gd name="connsiteX1" fmla="*/ 147699 w 378702"/>
                  <a:gd name="connsiteY1" fmla="*/ 4376 h 673004"/>
                  <a:gd name="connsiteX2" fmla="*/ 168330 w 378702"/>
                  <a:gd name="connsiteY2" fmla="*/ 7502 h 673004"/>
                  <a:gd name="connsiteX3" fmla="*/ 160984 w 378702"/>
                  <a:gd name="connsiteY3" fmla="*/ 48608 h 673004"/>
                  <a:gd name="connsiteX4" fmla="*/ 138946 w 378702"/>
                  <a:gd name="connsiteY4" fmla="*/ 45169 h 673004"/>
                  <a:gd name="connsiteX5" fmla="*/ 118472 w 378702"/>
                  <a:gd name="connsiteY5" fmla="*/ 40793 h 673004"/>
                  <a:gd name="connsiteX6" fmla="*/ 127224 w 378702"/>
                  <a:gd name="connsiteY6" fmla="*/ 0 h 673004"/>
                  <a:gd name="connsiteX7" fmla="*/ 0 w 378702"/>
                  <a:gd name="connsiteY7" fmla="*/ 469 h 673004"/>
                  <a:gd name="connsiteX8" fmla="*/ 41731 w 378702"/>
                  <a:gd name="connsiteY8" fmla="*/ 469 h 673004"/>
                  <a:gd name="connsiteX9" fmla="*/ 41731 w 378702"/>
                  <a:gd name="connsiteY9" fmla="*/ 42200 h 673004"/>
                  <a:gd name="connsiteX10" fmla="*/ 0 w 378702"/>
                  <a:gd name="connsiteY10" fmla="*/ 42200 h 673004"/>
                  <a:gd name="connsiteX11" fmla="*/ 0 w 378702"/>
                  <a:gd name="connsiteY11" fmla="*/ 469 h 673004"/>
                  <a:gd name="connsiteX12" fmla="*/ 251635 w 378702"/>
                  <a:gd name="connsiteY12" fmla="*/ 42981 h 673004"/>
                  <a:gd name="connsiteX13" fmla="*/ 283831 w 378702"/>
                  <a:gd name="connsiteY13" fmla="*/ 68770 h 673004"/>
                  <a:gd name="connsiteX14" fmla="*/ 259293 w 378702"/>
                  <a:gd name="connsiteY14" fmla="*/ 101279 h 673004"/>
                  <a:gd name="connsiteX15" fmla="*/ 241944 w 378702"/>
                  <a:gd name="connsiteY15" fmla="*/ 88619 h 673004"/>
                  <a:gd name="connsiteX16" fmla="*/ 225690 w 378702"/>
                  <a:gd name="connsiteY16" fmla="*/ 75647 h 673004"/>
                  <a:gd name="connsiteX17" fmla="*/ 251791 w 378702"/>
                  <a:gd name="connsiteY17" fmla="*/ 42981 h 673004"/>
                  <a:gd name="connsiteX18" fmla="*/ 341504 w 378702"/>
                  <a:gd name="connsiteY18" fmla="*/ 137852 h 673004"/>
                  <a:gd name="connsiteX19" fmla="*/ 360103 w 378702"/>
                  <a:gd name="connsiteY19" fmla="*/ 175206 h 673004"/>
                  <a:gd name="connsiteX20" fmla="*/ 322905 w 378702"/>
                  <a:gd name="connsiteY20" fmla="*/ 194118 h 673004"/>
                  <a:gd name="connsiteX21" fmla="*/ 304150 w 378702"/>
                  <a:gd name="connsiteY21" fmla="*/ 156607 h 673004"/>
                  <a:gd name="connsiteX22" fmla="*/ 341504 w 378702"/>
                  <a:gd name="connsiteY22" fmla="*/ 138008 h 673004"/>
                  <a:gd name="connsiteX23" fmla="*/ 336971 w 378702"/>
                  <a:gd name="connsiteY23" fmla="*/ 263669 h 673004"/>
                  <a:gd name="connsiteX24" fmla="*/ 378702 w 378702"/>
                  <a:gd name="connsiteY24" fmla="*/ 263669 h 673004"/>
                  <a:gd name="connsiteX25" fmla="*/ 378702 w 378702"/>
                  <a:gd name="connsiteY25" fmla="*/ 305400 h 673004"/>
                  <a:gd name="connsiteX26" fmla="*/ 336971 w 378702"/>
                  <a:gd name="connsiteY26" fmla="*/ 305400 h 673004"/>
                  <a:gd name="connsiteX27" fmla="*/ 336971 w 378702"/>
                  <a:gd name="connsiteY27" fmla="*/ 263669 h 673004"/>
                  <a:gd name="connsiteX28" fmla="*/ 336971 w 378702"/>
                  <a:gd name="connsiteY28" fmla="*/ 386204 h 673004"/>
                  <a:gd name="connsiteX29" fmla="*/ 378702 w 378702"/>
                  <a:gd name="connsiteY29" fmla="*/ 386204 h 673004"/>
                  <a:gd name="connsiteX30" fmla="*/ 378702 w 378702"/>
                  <a:gd name="connsiteY30" fmla="*/ 427935 h 673004"/>
                  <a:gd name="connsiteX31" fmla="*/ 336971 w 378702"/>
                  <a:gd name="connsiteY31" fmla="*/ 427935 h 673004"/>
                  <a:gd name="connsiteX32" fmla="*/ 336971 w 378702"/>
                  <a:gd name="connsiteY32" fmla="*/ 386204 h 673004"/>
                  <a:gd name="connsiteX33" fmla="*/ 336971 w 378702"/>
                  <a:gd name="connsiteY33" fmla="*/ 508739 h 673004"/>
                  <a:gd name="connsiteX34" fmla="*/ 378702 w 378702"/>
                  <a:gd name="connsiteY34" fmla="*/ 508739 h 673004"/>
                  <a:gd name="connsiteX35" fmla="*/ 378702 w 378702"/>
                  <a:gd name="connsiteY35" fmla="*/ 550470 h 673004"/>
                  <a:gd name="connsiteX36" fmla="*/ 336971 w 378702"/>
                  <a:gd name="connsiteY36" fmla="*/ 550470 h 673004"/>
                  <a:gd name="connsiteX37" fmla="*/ 336971 w 378702"/>
                  <a:gd name="connsiteY37" fmla="*/ 508739 h 673004"/>
                  <a:gd name="connsiteX38" fmla="*/ 336971 w 378702"/>
                  <a:gd name="connsiteY38" fmla="*/ 631274 h 673004"/>
                  <a:gd name="connsiteX39" fmla="*/ 378702 w 378702"/>
                  <a:gd name="connsiteY39" fmla="*/ 631274 h 673004"/>
                  <a:gd name="connsiteX40" fmla="*/ 378702 w 378702"/>
                  <a:gd name="connsiteY40" fmla="*/ 673005 h 673004"/>
                  <a:gd name="connsiteX41" fmla="*/ 336971 w 378702"/>
                  <a:gd name="connsiteY41" fmla="*/ 673005 h 673004"/>
                  <a:gd name="connsiteX42" fmla="*/ 336971 w 378702"/>
                  <a:gd name="connsiteY42" fmla="*/ 631274 h 67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8702" h="673004">
                    <a:moveTo>
                      <a:pt x="127224" y="0"/>
                    </a:moveTo>
                    <a:lnTo>
                      <a:pt x="147699" y="4376"/>
                    </a:lnTo>
                    <a:lnTo>
                      <a:pt x="168330" y="7502"/>
                    </a:lnTo>
                    <a:lnTo>
                      <a:pt x="160984" y="48608"/>
                    </a:lnTo>
                    <a:lnTo>
                      <a:pt x="138946" y="45169"/>
                    </a:lnTo>
                    <a:lnTo>
                      <a:pt x="118472" y="40793"/>
                    </a:lnTo>
                    <a:lnTo>
                      <a:pt x="127224" y="0"/>
                    </a:lnTo>
                    <a:close/>
                    <a:moveTo>
                      <a:pt x="0" y="469"/>
                    </a:moveTo>
                    <a:lnTo>
                      <a:pt x="41731" y="469"/>
                    </a:lnTo>
                    <a:lnTo>
                      <a:pt x="41731" y="42200"/>
                    </a:lnTo>
                    <a:cubicBezTo>
                      <a:pt x="41731" y="42200"/>
                      <a:pt x="0" y="42200"/>
                      <a:pt x="0" y="42200"/>
                    </a:cubicBezTo>
                    <a:lnTo>
                      <a:pt x="0" y="469"/>
                    </a:lnTo>
                    <a:close/>
                    <a:moveTo>
                      <a:pt x="251635" y="42981"/>
                    </a:moveTo>
                    <a:lnTo>
                      <a:pt x="283831" y="68770"/>
                    </a:lnTo>
                    <a:lnTo>
                      <a:pt x="259293" y="101279"/>
                    </a:lnTo>
                    <a:lnTo>
                      <a:pt x="241944" y="88619"/>
                    </a:lnTo>
                    <a:lnTo>
                      <a:pt x="225690" y="75647"/>
                    </a:lnTo>
                    <a:lnTo>
                      <a:pt x="251791" y="42981"/>
                    </a:lnTo>
                    <a:close/>
                    <a:moveTo>
                      <a:pt x="341504" y="137852"/>
                    </a:moveTo>
                    <a:lnTo>
                      <a:pt x="360103" y="175206"/>
                    </a:lnTo>
                    <a:lnTo>
                      <a:pt x="322905" y="194118"/>
                    </a:lnTo>
                    <a:lnTo>
                      <a:pt x="304150" y="156607"/>
                    </a:lnTo>
                    <a:lnTo>
                      <a:pt x="341504" y="138008"/>
                    </a:lnTo>
                    <a:close/>
                    <a:moveTo>
                      <a:pt x="336971" y="263669"/>
                    </a:moveTo>
                    <a:lnTo>
                      <a:pt x="378702" y="263669"/>
                    </a:lnTo>
                    <a:lnTo>
                      <a:pt x="378702" y="305400"/>
                    </a:lnTo>
                    <a:lnTo>
                      <a:pt x="336971" y="305400"/>
                    </a:lnTo>
                    <a:cubicBezTo>
                      <a:pt x="336971" y="305400"/>
                      <a:pt x="336971" y="263669"/>
                      <a:pt x="336971" y="263669"/>
                    </a:cubicBezTo>
                    <a:close/>
                    <a:moveTo>
                      <a:pt x="336971" y="386204"/>
                    </a:moveTo>
                    <a:lnTo>
                      <a:pt x="378702" y="386204"/>
                    </a:lnTo>
                    <a:lnTo>
                      <a:pt x="378702" y="427935"/>
                    </a:lnTo>
                    <a:lnTo>
                      <a:pt x="336971" y="427935"/>
                    </a:lnTo>
                    <a:cubicBezTo>
                      <a:pt x="336971" y="427935"/>
                      <a:pt x="336971" y="386204"/>
                      <a:pt x="336971" y="386204"/>
                    </a:cubicBezTo>
                    <a:close/>
                    <a:moveTo>
                      <a:pt x="336971" y="508739"/>
                    </a:moveTo>
                    <a:lnTo>
                      <a:pt x="378702" y="508739"/>
                    </a:lnTo>
                    <a:lnTo>
                      <a:pt x="378702" y="550470"/>
                    </a:lnTo>
                    <a:lnTo>
                      <a:pt x="336971" y="550470"/>
                    </a:lnTo>
                    <a:cubicBezTo>
                      <a:pt x="336971" y="550470"/>
                      <a:pt x="336971" y="508739"/>
                      <a:pt x="336971" y="508739"/>
                    </a:cubicBezTo>
                    <a:close/>
                    <a:moveTo>
                      <a:pt x="336971" y="631274"/>
                    </a:moveTo>
                    <a:lnTo>
                      <a:pt x="378702" y="631274"/>
                    </a:lnTo>
                    <a:lnTo>
                      <a:pt x="378702" y="673005"/>
                    </a:lnTo>
                    <a:lnTo>
                      <a:pt x="336971" y="673005"/>
                    </a:lnTo>
                    <a:cubicBezTo>
                      <a:pt x="336971" y="673005"/>
                      <a:pt x="336971" y="631274"/>
                      <a:pt x="336971" y="631274"/>
                    </a:cubicBezTo>
                    <a:close/>
                  </a:path>
                </a:pathLst>
              </a:custGeom>
              <a:solidFill>
                <a:srgbClr val="D2EFBF"/>
              </a:solidFill>
              <a:ln w="0" cap="flat">
                <a:noFill/>
                <a:prstDash val="solid"/>
                <a:miter/>
              </a:ln>
            </p:spPr>
            <p:txBody>
              <a:bodyPr rtlCol="0" anchor="ctr"/>
              <a:lstStyle/>
              <a:p>
                <a:endParaRPr lang="zh-CN" altLang="en-US"/>
              </a:p>
            </p:txBody>
          </p:sp>
          <p:sp>
            <p:nvSpPr>
              <p:cNvPr id="460" name="任意多边形: 形状 459">
                <a:extLst>
                  <a:ext uri="{FF2B5EF4-FFF2-40B4-BE49-F238E27FC236}">
                    <a16:creationId xmlns:a16="http://schemas.microsoft.com/office/drawing/2014/main" id="{41A88169-39B7-275C-B56E-2F77DB17D9AD}"/>
                  </a:ext>
                </a:extLst>
              </p:cNvPr>
              <p:cNvSpPr/>
              <p:nvPr/>
            </p:nvSpPr>
            <p:spPr>
              <a:xfrm>
                <a:off x="5824730" y="2405443"/>
                <a:ext cx="41730" cy="41730"/>
              </a:xfrm>
              <a:custGeom>
                <a:avLst/>
                <a:gdLst>
                  <a:gd name="connsiteX0" fmla="*/ 0 w 41730"/>
                  <a:gd name="connsiteY0" fmla="*/ 0 h 41730"/>
                  <a:gd name="connsiteX1" fmla="*/ 41731 w 41730"/>
                  <a:gd name="connsiteY1" fmla="*/ 0 h 41730"/>
                  <a:gd name="connsiteX2" fmla="*/ 41731 w 41730"/>
                  <a:gd name="connsiteY2" fmla="*/ 41731 h 41730"/>
                  <a:gd name="connsiteX3" fmla="*/ 0 w 41730"/>
                  <a:gd name="connsiteY3" fmla="*/ 41731 h 41730"/>
                </a:gdLst>
                <a:ahLst/>
                <a:cxnLst>
                  <a:cxn ang="0">
                    <a:pos x="connsiteX0" y="connsiteY0"/>
                  </a:cxn>
                  <a:cxn ang="0">
                    <a:pos x="connsiteX1" y="connsiteY1"/>
                  </a:cxn>
                  <a:cxn ang="0">
                    <a:pos x="connsiteX2" y="connsiteY2"/>
                  </a:cxn>
                  <a:cxn ang="0">
                    <a:pos x="connsiteX3" y="connsiteY3"/>
                  </a:cxn>
                </a:cxnLst>
                <a:rect l="l" t="t" r="r" b="b"/>
                <a:pathLst>
                  <a:path w="41730" h="41730">
                    <a:moveTo>
                      <a:pt x="0" y="0"/>
                    </a:moveTo>
                    <a:lnTo>
                      <a:pt x="41731" y="0"/>
                    </a:lnTo>
                    <a:lnTo>
                      <a:pt x="41731" y="41731"/>
                    </a:lnTo>
                    <a:lnTo>
                      <a:pt x="0" y="41731"/>
                    </a:lnTo>
                    <a:close/>
                  </a:path>
                </a:pathLst>
              </a:custGeom>
              <a:solidFill>
                <a:srgbClr val="D2EFBF"/>
              </a:solidFill>
              <a:ln w="0" cap="flat">
                <a:noFill/>
                <a:prstDash val="solid"/>
                <a:miter/>
              </a:ln>
            </p:spPr>
            <p:txBody>
              <a:bodyPr rtlCol="0" anchor="ctr"/>
              <a:lstStyle/>
              <a:p>
                <a:endParaRPr lang="zh-CN" altLang="en-US"/>
              </a:p>
            </p:txBody>
          </p:sp>
        </p:grpSp>
        <p:grpSp>
          <p:nvGrpSpPr>
            <p:cNvPr id="10" name="组合 9">
              <a:extLst>
                <a:ext uri="{FF2B5EF4-FFF2-40B4-BE49-F238E27FC236}">
                  <a16:creationId xmlns:a16="http://schemas.microsoft.com/office/drawing/2014/main" id="{C7F5DC87-23A1-7BE8-5365-D3CEB0CD9359}"/>
                </a:ext>
              </a:extLst>
            </p:cNvPr>
            <p:cNvGrpSpPr/>
            <p:nvPr/>
          </p:nvGrpSpPr>
          <p:grpSpPr>
            <a:xfrm>
              <a:off x="5380228" y="2013143"/>
              <a:ext cx="813357" cy="880720"/>
              <a:chOff x="5380228" y="2013143"/>
              <a:chExt cx="813357" cy="880720"/>
            </a:xfrm>
          </p:grpSpPr>
          <p:sp>
            <p:nvSpPr>
              <p:cNvPr id="446" name="任意多边形: 形状 445">
                <a:extLst>
                  <a:ext uri="{FF2B5EF4-FFF2-40B4-BE49-F238E27FC236}">
                    <a16:creationId xmlns:a16="http://schemas.microsoft.com/office/drawing/2014/main" id="{9BBF06AD-510F-656E-4088-06B437C5016D}"/>
                  </a:ext>
                </a:extLst>
              </p:cNvPr>
              <p:cNvSpPr/>
              <p:nvPr/>
            </p:nvSpPr>
            <p:spPr>
              <a:xfrm>
                <a:off x="5755804" y="2013143"/>
                <a:ext cx="62204" cy="115189"/>
              </a:xfrm>
              <a:custGeom>
                <a:avLst/>
                <a:gdLst>
                  <a:gd name="connsiteX0" fmla="*/ 62205 w 62204"/>
                  <a:gd name="connsiteY0" fmla="*/ 31103 h 115189"/>
                  <a:gd name="connsiteX1" fmla="*/ 31102 w 62204"/>
                  <a:gd name="connsiteY1" fmla="*/ 0 h 115189"/>
                  <a:gd name="connsiteX2" fmla="*/ 0 w 62204"/>
                  <a:gd name="connsiteY2" fmla="*/ 31103 h 115189"/>
                  <a:gd name="connsiteX3" fmla="*/ 0 w 62204"/>
                  <a:gd name="connsiteY3" fmla="*/ 84087 h 115189"/>
                  <a:gd name="connsiteX4" fmla="*/ 31102 w 62204"/>
                  <a:gd name="connsiteY4" fmla="*/ 115189 h 115189"/>
                  <a:gd name="connsiteX5" fmla="*/ 62205 w 62204"/>
                  <a:gd name="connsiteY5" fmla="*/ 84087 h 115189"/>
                  <a:gd name="connsiteX6" fmla="*/ 62205 w 62204"/>
                  <a:gd name="connsiteY6" fmla="*/ 31103 h 11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04" h="115189">
                    <a:moveTo>
                      <a:pt x="62205" y="31103"/>
                    </a:moveTo>
                    <a:cubicBezTo>
                      <a:pt x="62205" y="13910"/>
                      <a:pt x="48295" y="0"/>
                      <a:pt x="31102" y="0"/>
                    </a:cubicBezTo>
                    <a:cubicBezTo>
                      <a:pt x="13910" y="0"/>
                      <a:pt x="0" y="13910"/>
                      <a:pt x="0" y="31103"/>
                    </a:cubicBezTo>
                    <a:lnTo>
                      <a:pt x="0" y="84087"/>
                    </a:lnTo>
                    <a:cubicBezTo>
                      <a:pt x="0" y="101279"/>
                      <a:pt x="13910" y="115189"/>
                      <a:pt x="31102" y="115189"/>
                    </a:cubicBezTo>
                    <a:cubicBezTo>
                      <a:pt x="48295" y="115189"/>
                      <a:pt x="62205" y="101279"/>
                      <a:pt x="62205" y="84087"/>
                    </a:cubicBezTo>
                    <a:lnTo>
                      <a:pt x="62205" y="31103"/>
                    </a:lnTo>
                    <a:close/>
                  </a:path>
                </a:pathLst>
              </a:custGeom>
              <a:solidFill>
                <a:srgbClr val="53DB50"/>
              </a:solidFill>
              <a:ln w="0" cap="flat">
                <a:noFill/>
                <a:prstDash val="solid"/>
                <a:miter/>
              </a:ln>
            </p:spPr>
            <p:txBody>
              <a:bodyPr rtlCol="0" anchor="ctr"/>
              <a:lstStyle/>
              <a:p>
                <a:endParaRPr lang="zh-CN" altLang="en-US"/>
              </a:p>
            </p:txBody>
          </p:sp>
          <p:sp>
            <p:nvSpPr>
              <p:cNvPr id="447" name="任意多边形: 形状 446">
                <a:extLst>
                  <a:ext uri="{FF2B5EF4-FFF2-40B4-BE49-F238E27FC236}">
                    <a16:creationId xmlns:a16="http://schemas.microsoft.com/office/drawing/2014/main" id="{9E2DD16F-F22E-6358-8C1C-9EAF9C6CF2CA}"/>
                  </a:ext>
                </a:extLst>
              </p:cNvPr>
              <p:cNvSpPr/>
              <p:nvPr/>
            </p:nvSpPr>
            <p:spPr>
              <a:xfrm>
                <a:off x="5983916" y="2123253"/>
                <a:ext cx="99715" cy="99637"/>
              </a:xfrm>
              <a:custGeom>
                <a:avLst/>
                <a:gdLst>
                  <a:gd name="connsiteX0" fmla="*/ 90573 w 99715"/>
                  <a:gd name="connsiteY0" fmla="*/ 53062 h 99637"/>
                  <a:gd name="connsiteX1" fmla="*/ 90573 w 99715"/>
                  <a:gd name="connsiteY1" fmla="*/ 9143 h 99637"/>
                  <a:gd name="connsiteX2" fmla="*/ 46654 w 99715"/>
                  <a:gd name="connsiteY2" fmla="*/ 9143 h 99637"/>
                  <a:gd name="connsiteX3" fmla="*/ 9143 w 99715"/>
                  <a:gd name="connsiteY3" fmla="*/ 46654 h 99637"/>
                  <a:gd name="connsiteX4" fmla="*/ 9143 w 99715"/>
                  <a:gd name="connsiteY4" fmla="*/ 90573 h 99637"/>
                  <a:gd name="connsiteX5" fmla="*/ 31181 w 99715"/>
                  <a:gd name="connsiteY5" fmla="*/ 99638 h 99637"/>
                  <a:gd name="connsiteX6" fmla="*/ 53218 w 99715"/>
                  <a:gd name="connsiteY6" fmla="*/ 90573 h 99637"/>
                  <a:gd name="connsiteX7" fmla="*/ 90729 w 99715"/>
                  <a:gd name="connsiteY7" fmla="*/ 53062 h 9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15" h="99637">
                    <a:moveTo>
                      <a:pt x="90573" y="53062"/>
                    </a:moveTo>
                    <a:cubicBezTo>
                      <a:pt x="102764" y="40871"/>
                      <a:pt x="102764" y="21178"/>
                      <a:pt x="90573" y="9143"/>
                    </a:cubicBezTo>
                    <a:cubicBezTo>
                      <a:pt x="78382" y="-3048"/>
                      <a:pt x="58688" y="-3048"/>
                      <a:pt x="46654" y="9143"/>
                    </a:cubicBezTo>
                    <a:lnTo>
                      <a:pt x="9143" y="46654"/>
                    </a:lnTo>
                    <a:cubicBezTo>
                      <a:pt x="-3048" y="58845"/>
                      <a:pt x="-3048" y="78538"/>
                      <a:pt x="9143" y="90573"/>
                    </a:cubicBezTo>
                    <a:cubicBezTo>
                      <a:pt x="15238" y="96668"/>
                      <a:pt x="23210" y="99638"/>
                      <a:pt x="31181" y="99638"/>
                    </a:cubicBezTo>
                    <a:cubicBezTo>
                      <a:pt x="39152" y="99638"/>
                      <a:pt x="47123" y="96668"/>
                      <a:pt x="53218" y="90573"/>
                    </a:cubicBezTo>
                    <a:lnTo>
                      <a:pt x="90729" y="53062"/>
                    </a:lnTo>
                    <a:close/>
                  </a:path>
                </a:pathLst>
              </a:custGeom>
              <a:solidFill>
                <a:srgbClr val="53DB50"/>
              </a:solidFill>
              <a:ln w="0" cap="flat">
                <a:noFill/>
                <a:prstDash val="solid"/>
                <a:miter/>
              </a:ln>
            </p:spPr>
            <p:txBody>
              <a:bodyPr rtlCol="0" anchor="ctr"/>
              <a:lstStyle/>
              <a:p>
                <a:endParaRPr lang="zh-CN" altLang="en-US"/>
              </a:p>
            </p:txBody>
          </p:sp>
          <p:sp>
            <p:nvSpPr>
              <p:cNvPr id="448" name="任意多边形: 形状 447">
                <a:extLst>
                  <a:ext uri="{FF2B5EF4-FFF2-40B4-BE49-F238E27FC236}">
                    <a16:creationId xmlns:a16="http://schemas.microsoft.com/office/drawing/2014/main" id="{244A6822-28AA-6043-2D1A-F5615A41B27F}"/>
                  </a:ext>
                </a:extLst>
              </p:cNvPr>
              <p:cNvSpPr/>
              <p:nvPr/>
            </p:nvSpPr>
            <p:spPr>
              <a:xfrm>
                <a:off x="5490396" y="2123096"/>
                <a:ext cx="99657" cy="99637"/>
              </a:xfrm>
              <a:custGeom>
                <a:avLst/>
                <a:gdLst>
                  <a:gd name="connsiteX0" fmla="*/ 46439 w 99657"/>
                  <a:gd name="connsiteY0" fmla="*/ 90573 h 99637"/>
                  <a:gd name="connsiteX1" fmla="*/ 68477 w 99657"/>
                  <a:gd name="connsiteY1" fmla="*/ 99638 h 99637"/>
                  <a:gd name="connsiteX2" fmla="*/ 90515 w 99657"/>
                  <a:gd name="connsiteY2" fmla="*/ 90573 h 99637"/>
                  <a:gd name="connsiteX3" fmla="*/ 90515 w 99657"/>
                  <a:gd name="connsiteY3" fmla="*/ 46654 h 99637"/>
                  <a:gd name="connsiteX4" fmla="*/ 53003 w 99657"/>
                  <a:gd name="connsiteY4" fmla="*/ 9143 h 99637"/>
                  <a:gd name="connsiteX5" fmla="*/ 9085 w 99657"/>
                  <a:gd name="connsiteY5" fmla="*/ 9143 h 99637"/>
                  <a:gd name="connsiteX6" fmla="*/ 9085 w 99657"/>
                  <a:gd name="connsiteY6" fmla="*/ 53062 h 99637"/>
                  <a:gd name="connsiteX7" fmla="*/ 46596 w 99657"/>
                  <a:gd name="connsiteY7" fmla="*/ 90573 h 9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57" h="99637">
                    <a:moveTo>
                      <a:pt x="46439" y="90573"/>
                    </a:moveTo>
                    <a:cubicBezTo>
                      <a:pt x="52535" y="96668"/>
                      <a:pt x="60506" y="99638"/>
                      <a:pt x="68477" y="99638"/>
                    </a:cubicBezTo>
                    <a:cubicBezTo>
                      <a:pt x="76448" y="99638"/>
                      <a:pt x="84419" y="96668"/>
                      <a:pt x="90515" y="90573"/>
                    </a:cubicBezTo>
                    <a:cubicBezTo>
                      <a:pt x="102705" y="78382"/>
                      <a:pt x="102705" y="58689"/>
                      <a:pt x="90515" y="46654"/>
                    </a:cubicBezTo>
                    <a:lnTo>
                      <a:pt x="53003" y="9143"/>
                    </a:lnTo>
                    <a:cubicBezTo>
                      <a:pt x="40812" y="-3048"/>
                      <a:pt x="21120" y="-3048"/>
                      <a:pt x="9085" y="9143"/>
                    </a:cubicBezTo>
                    <a:cubicBezTo>
                      <a:pt x="-2950" y="21334"/>
                      <a:pt x="-3106" y="41027"/>
                      <a:pt x="9085" y="53062"/>
                    </a:cubicBezTo>
                    <a:lnTo>
                      <a:pt x="46596" y="90573"/>
                    </a:lnTo>
                    <a:close/>
                  </a:path>
                </a:pathLst>
              </a:custGeom>
              <a:solidFill>
                <a:srgbClr val="53DB50"/>
              </a:solidFill>
              <a:ln w="0" cap="flat">
                <a:noFill/>
                <a:prstDash val="solid"/>
                <a:miter/>
              </a:ln>
            </p:spPr>
            <p:txBody>
              <a:bodyPr rtlCol="0" anchor="ctr"/>
              <a:lstStyle/>
              <a:p>
                <a:endParaRPr lang="zh-CN" altLang="en-US"/>
              </a:p>
            </p:txBody>
          </p:sp>
          <p:sp>
            <p:nvSpPr>
              <p:cNvPr id="449" name="任意多边形: 形状 448">
                <a:extLst>
                  <a:ext uri="{FF2B5EF4-FFF2-40B4-BE49-F238E27FC236}">
                    <a16:creationId xmlns:a16="http://schemas.microsoft.com/office/drawing/2014/main" id="{876A6D05-8D05-C132-BB68-5106007CE9E4}"/>
                  </a:ext>
                </a:extLst>
              </p:cNvPr>
              <p:cNvSpPr/>
              <p:nvPr/>
            </p:nvSpPr>
            <p:spPr>
              <a:xfrm>
                <a:off x="5380228" y="2388719"/>
                <a:ext cx="115189" cy="62205"/>
              </a:xfrm>
              <a:custGeom>
                <a:avLst/>
                <a:gdLst>
                  <a:gd name="connsiteX0" fmla="*/ 31103 w 115189"/>
                  <a:gd name="connsiteY0" fmla="*/ 62205 h 62205"/>
                  <a:gd name="connsiteX1" fmla="*/ 84086 w 115189"/>
                  <a:gd name="connsiteY1" fmla="*/ 62205 h 62205"/>
                  <a:gd name="connsiteX2" fmla="*/ 115189 w 115189"/>
                  <a:gd name="connsiteY2" fmla="*/ 31103 h 62205"/>
                  <a:gd name="connsiteX3" fmla="*/ 84086 w 115189"/>
                  <a:gd name="connsiteY3" fmla="*/ 0 h 62205"/>
                  <a:gd name="connsiteX4" fmla="*/ 31103 w 115189"/>
                  <a:gd name="connsiteY4" fmla="*/ 0 h 62205"/>
                  <a:gd name="connsiteX5" fmla="*/ 0 w 115189"/>
                  <a:gd name="connsiteY5" fmla="*/ 31103 h 62205"/>
                  <a:gd name="connsiteX6" fmla="*/ 31103 w 115189"/>
                  <a:gd name="connsiteY6" fmla="*/ 62205 h 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89" h="62205">
                    <a:moveTo>
                      <a:pt x="31103" y="62205"/>
                    </a:moveTo>
                    <a:lnTo>
                      <a:pt x="84086" y="62205"/>
                    </a:lnTo>
                    <a:cubicBezTo>
                      <a:pt x="101279" y="62205"/>
                      <a:pt x="115189" y="48295"/>
                      <a:pt x="115189" y="31103"/>
                    </a:cubicBezTo>
                    <a:cubicBezTo>
                      <a:pt x="115189" y="13910"/>
                      <a:pt x="101279" y="0"/>
                      <a:pt x="84086" y="0"/>
                    </a:cubicBezTo>
                    <a:lnTo>
                      <a:pt x="31103" y="0"/>
                    </a:lnTo>
                    <a:cubicBezTo>
                      <a:pt x="13910" y="0"/>
                      <a:pt x="0" y="13910"/>
                      <a:pt x="0" y="31103"/>
                    </a:cubicBezTo>
                    <a:cubicBezTo>
                      <a:pt x="0" y="48295"/>
                      <a:pt x="13910" y="62205"/>
                      <a:pt x="31103" y="62205"/>
                    </a:cubicBezTo>
                    <a:close/>
                  </a:path>
                </a:pathLst>
              </a:custGeom>
              <a:solidFill>
                <a:srgbClr val="53DB50"/>
              </a:solidFill>
              <a:ln w="0" cap="flat">
                <a:noFill/>
                <a:prstDash val="solid"/>
                <a:miter/>
              </a:ln>
            </p:spPr>
            <p:txBody>
              <a:bodyPr rtlCol="0" anchor="ctr"/>
              <a:lstStyle/>
              <a:p>
                <a:endParaRPr lang="zh-CN" altLang="en-US"/>
              </a:p>
            </p:txBody>
          </p:sp>
          <p:sp>
            <p:nvSpPr>
              <p:cNvPr id="450" name="任意多边形: 形状 449">
                <a:extLst>
                  <a:ext uri="{FF2B5EF4-FFF2-40B4-BE49-F238E27FC236}">
                    <a16:creationId xmlns:a16="http://schemas.microsoft.com/office/drawing/2014/main" id="{547A7E44-60C6-4287-1B60-F761510A2D45}"/>
                  </a:ext>
                </a:extLst>
              </p:cNvPr>
              <p:cNvSpPr/>
              <p:nvPr/>
            </p:nvSpPr>
            <p:spPr>
              <a:xfrm>
                <a:off x="6078396" y="2388719"/>
                <a:ext cx="115189" cy="62205"/>
              </a:xfrm>
              <a:custGeom>
                <a:avLst/>
                <a:gdLst>
                  <a:gd name="connsiteX0" fmla="*/ 115189 w 115189"/>
                  <a:gd name="connsiteY0" fmla="*/ 31103 h 62205"/>
                  <a:gd name="connsiteX1" fmla="*/ 84087 w 115189"/>
                  <a:gd name="connsiteY1" fmla="*/ 0 h 62205"/>
                  <a:gd name="connsiteX2" fmla="*/ 31102 w 115189"/>
                  <a:gd name="connsiteY2" fmla="*/ 0 h 62205"/>
                  <a:gd name="connsiteX3" fmla="*/ 0 w 115189"/>
                  <a:gd name="connsiteY3" fmla="*/ 31103 h 62205"/>
                  <a:gd name="connsiteX4" fmla="*/ 31102 w 115189"/>
                  <a:gd name="connsiteY4" fmla="*/ 62205 h 62205"/>
                  <a:gd name="connsiteX5" fmla="*/ 84087 w 115189"/>
                  <a:gd name="connsiteY5" fmla="*/ 62205 h 62205"/>
                  <a:gd name="connsiteX6" fmla="*/ 115189 w 115189"/>
                  <a:gd name="connsiteY6" fmla="*/ 31103 h 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89" h="62205">
                    <a:moveTo>
                      <a:pt x="115189" y="31103"/>
                    </a:moveTo>
                    <a:cubicBezTo>
                      <a:pt x="115189" y="13910"/>
                      <a:pt x="101279" y="0"/>
                      <a:pt x="84087" y="0"/>
                    </a:cubicBezTo>
                    <a:lnTo>
                      <a:pt x="31102" y="0"/>
                    </a:lnTo>
                    <a:cubicBezTo>
                      <a:pt x="13910" y="0"/>
                      <a:pt x="0" y="13910"/>
                      <a:pt x="0" y="31103"/>
                    </a:cubicBezTo>
                    <a:cubicBezTo>
                      <a:pt x="0" y="48295"/>
                      <a:pt x="13910" y="62205"/>
                      <a:pt x="31102" y="62205"/>
                    </a:cubicBezTo>
                    <a:lnTo>
                      <a:pt x="84087" y="62205"/>
                    </a:lnTo>
                    <a:cubicBezTo>
                      <a:pt x="101279" y="62205"/>
                      <a:pt x="115189" y="48295"/>
                      <a:pt x="115189" y="31103"/>
                    </a:cubicBezTo>
                    <a:close/>
                  </a:path>
                </a:pathLst>
              </a:custGeom>
              <a:solidFill>
                <a:srgbClr val="53DB50"/>
              </a:solidFill>
              <a:ln w="0" cap="flat">
                <a:noFill/>
                <a:prstDash val="solid"/>
                <a:miter/>
              </a:ln>
            </p:spPr>
            <p:txBody>
              <a:bodyPr rtlCol="0" anchor="ctr"/>
              <a:lstStyle/>
              <a:p>
                <a:endParaRPr lang="zh-CN" altLang="en-US"/>
              </a:p>
            </p:txBody>
          </p:sp>
          <p:sp>
            <p:nvSpPr>
              <p:cNvPr id="451" name="任意多边形: 形状 450">
                <a:extLst>
                  <a:ext uri="{FF2B5EF4-FFF2-40B4-BE49-F238E27FC236}">
                    <a16:creationId xmlns:a16="http://schemas.microsoft.com/office/drawing/2014/main" id="{857244A1-1333-E1B0-432A-2F8681E5A730}"/>
                  </a:ext>
                </a:extLst>
              </p:cNvPr>
              <p:cNvSpPr/>
              <p:nvPr/>
            </p:nvSpPr>
            <p:spPr>
              <a:xfrm>
                <a:off x="5548870" y="2190591"/>
                <a:ext cx="477691" cy="514937"/>
              </a:xfrm>
              <a:custGeom>
                <a:avLst/>
                <a:gdLst>
                  <a:gd name="connsiteX0" fmla="*/ 0 w 477691"/>
                  <a:gd name="connsiteY0" fmla="*/ 238764 h 514937"/>
                  <a:gd name="connsiteX1" fmla="*/ 85650 w 477691"/>
                  <a:gd name="connsiteY1" fmla="*/ 421942 h 514937"/>
                  <a:gd name="connsiteX2" fmla="*/ 128787 w 477691"/>
                  <a:gd name="connsiteY2" fmla="*/ 514937 h 514937"/>
                  <a:gd name="connsiteX3" fmla="*/ 349162 w 477691"/>
                  <a:gd name="connsiteY3" fmla="*/ 514937 h 514937"/>
                  <a:gd name="connsiteX4" fmla="*/ 394800 w 477691"/>
                  <a:gd name="connsiteY4" fmla="*/ 419597 h 514937"/>
                  <a:gd name="connsiteX5" fmla="*/ 477636 w 477691"/>
                  <a:gd name="connsiteY5" fmla="*/ 244235 h 514937"/>
                  <a:gd name="connsiteX6" fmla="*/ 245852 w 477691"/>
                  <a:gd name="connsiteY6" fmla="*/ 103 h 514937"/>
                  <a:gd name="connsiteX7" fmla="*/ 72365 w 477691"/>
                  <a:gd name="connsiteY7" fmla="*/ 67622 h 514937"/>
                  <a:gd name="connsiteX8" fmla="*/ 0 w 477691"/>
                  <a:gd name="connsiteY8" fmla="*/ 238921 h 51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91" h="514937">
                    <a:moveTo>
                      <a:pt x="0" y="238764"/>
                    </a:moveTo>
                    <a:cubicBezTo>
                      <a:pt x="0" y="309722"/>
                      <a:pt x="31259" y="376460"/>
                      <a:pt x="85650" y="421942"/>
                    </a:cubicBezTo>
                    <a:cubicBezTo>
                      <a:pt x="107062" y="439916"/>
                      <a:pt x="122848" y="479302"/>
                      <a:pt x="128787" y="514937"/>
                    </a:cubicBezTo>
                    <a:lnTo>
                      <a:pt x="349162" y="514937"/>
                    </a:lnTo>
                    <a:cubicBezTo>
                      <a:pt x="355570" y="479302"/>
                      <a:pt x="372138" y="439134"/>
                      <a:pt x="394800" y="419597"/>
                    </a:cubicBezTo>
                    <a:cubicBezTo>
                      <a:pt x="445909" y="375522"/>
                      <a:pt x="476073" y="311598"/>
                      <a:pt x="477636" y="244235"/>
                    </a:cubicBezTo>
                    <a:cubicBezTo>
                      <a:pt x="480450" y="115604"/>
                      <a:pt x="374326" y="3697"/>
                      <a:pt x="245852" y="103"/>
                    </a:cubicBezTo>
                    <a:cubicBezTo>
                      <a:pt x="180364" y="-1773"/>
                      <a:pt x="119096" y="22140"/>
                      <a:pt x="72365" y="67622"/>
                    </a:cubicBezTo>
                    <a:cubicBezTo>
                      <a:pt x="25633" y="112947"/>
                      <a:pt x="0" y="173902"/>
                      <a:pt x="0" y="238921"/>
                    </a:cubicBezTo>
                    <a:close/>
                  </a:path>
                </a:pathLst>
              </a:custGeom>
              <a:solidFill>
                <a:srgbClr val="53DB50"/>
              </a:solidFill>
              <a:ln w="0" cap="flat">
                <a:noFill/>
                <a:prstDash val="solid"/>
                <a:miter/>
              </a:ln>
            </p:spPr>
            <p:txBody>
              <a:bodyPr rtlCol="0" anchor="ctr"/>
              <a:lstStyle/>
              <a:p>
                <a:endParaRPr lang="zh-CN" altLang="en-US"/>
              </a:p>
            </p:txBody>
          </p:sp>
          <p:sp>
            <p:nvSpPr>
              <p:cNvPr id="452" name="任意多边形: 形状 451">
                <a:extLst>
                  <a:ext uri="{FF2B5EF4-FFF2-40B4-BE49-F238E27FC236}">
                    <a16:creationId xmlns:a16="http://schemas.microsoft.com/office/drawing/2014/main" id="{15FBFFAB-D193-5E55-BFC2-7CB13759AD20}"/>
                  </a:ext>
                </a:extLst>
              </p:cNvPr>
              <p:cNvSpPr/>
              <p:nvPr/>
            </p:nvSpPr>
            <p:spPr>
              <a:xfrm>
                <a:off x="5703889" y="2290637"/>
                <a:ext cx="167700" cy="347840"/>
              </a:xfrm>
              <a:custGeom>
                <a:avLst/>
                <a:gdLst>
                  <a:gd name="connsiteX0" fmla="*/ 166635 w 167700"/>
                  <a:gd name="connsiteY0" fmla="*/ 160131 h 347840"/>
                  <a:gd name="connsiteX1" fmla="*/ 165854 w 167700"/>
                  <a:gd name="connsiteY1" fmla="*/ 161381 h 347840"/>
                  <a:gd name="connsiteX2" fmla="*/ 38161 w 167700"/>
                  <a:gd name="connsiteY2" fmla="*/ 343308 h 347840"/>
                  <a:gd name="connsiteX3" fmla="*/ 38161 w 167700"/>
                  <a:gd name="connsiteY3" fmla="*/ 343308 h 347840"/>
                  <a:gd name="connsiteX4" fmla="*/ 29096 w 167700"/>
                  <a:gd name="connsiteY4" fmla="*/ 347841 h 347840"/>
                  <a:gd name="connsiteX5" fmla="*/ 27064 w 167700"/>
                  <a:gd name="connsiteY5" fmla="*/ 347685 h 347840"/>
                  <a:gd name="connsiteX6" fmla="*/ 18780 w 167700"/>
                  <a:gd name="connsiteY6" fmla="*/ 337369 h 347840"/>
                  <a:gd name="connsiteX7" fmla="*/ 19093 w 167700"/>
                  <a:gd name="connsiteY7" fmla="*/ 334712 h 347840"/>
                  <a:gd name="connsiteX8" fmla="*/ 57073 w 167700"/>
                  <a:gd name="connsiteY8" fmla="*/ 202799 h 347840"/>
                  <a:gd name="connsiteX9" fmla="*/ 10653 w 167700"/>
                  <a:gd name="connsiteY9" fmla="*/ 202799 h 347840"/>
                  <a:gd name="connsiteX10" fmla="*/ 1588 w 167700"/>
                  <a:gd name="connsiteY10" fmla="*/ 197642 h 347840"/>
                  <a:gd name="connsiteX11" fmla="*/ 1119 w 167700"/>
                  <a:gd name="connsiteY11" fmla="*/ 187326 h 347840"/>
                  <a:gd name="connsiteX12" fmla="*/ 1901 w 167700"/>
                  <a:gd name="connsiteY12" fmla="*/ 186076 h 347840"/>
                  <a:gd name="connsiteX13" fmla="*/ 133501 w 167700"/>
                  <a:gd name="connsiteY13" fmla="*/ 4461 h 347840"/>
                  <a:gd name="connsiteX14" fmla="*/ 133501 w 167700"/>
                  <a:gd name="connsiteY14" fmla="*/ 4461 h 347840"/>
                  <a:gd name="connsiteX15" fmla="*/ 144754 w 167700"/>
                  <a:gd name="connsiteY15" fmla="*/ 241 h 347840"/>
                  <a:gd name="connsiteX16" fmla="*/ 152881 w 167700"/>
                  <a:gd name="connsiteY16" fmla="*/ 10557 h 347840"/>
                  <a:gd name="connsiteX17" fmla="*/ 152413 w 167700"/>
                  <a:gd name="connsiteY17" fmla="*/ 13526 h 347840"/>
                  <a:gd name="connsiteX18" fmla="*/ 110526 w 167700"/>
                  <a:gd name="connsiteY18" fmla="*/ 144814 h 347840"/>
                  <a:gd name="connsiteX19" fmla="*/ 157101 w 167700"/>
                  <a:gd name="connsiteY19" fmla="*/ 144814 h 347840"/>
                  <a:gd name="connsiteX20" fmla="*/ 166167 w 167700"/>
                  <a:gd name="connsiteY20" fmla="*/ 149815 h 347840"/>
                  <a:gd name="connsiteX21" fmla="*/ 166635 w 167700"/>
                  <a:gd name="connsiteY21" fmla="*/ 160131 h 34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700" h="347840">
                    <a:moveTo>
                      <a:pt x="166635" y="160131"/>
                    </a:moveTo>
                    <a:cubicBezTo>
                      <a:pt x="166635" y="160131"/>
                      <a:pt x="166167" y="160912"/>
                      <a:pt x="165854" y="161381"/>
                    </a:cubicBezTo>
                    <a:lnTo>
                      <a:pt x="38161" y="343308"/>
                    </a:lnTo>
                    <a:lnTo>
                      <a:pt x="38161" y="343308"/>
                    </a:lnTo>
                    <a:cubicBezTo>
                      <a:pt x="36129" y="346121"/>
                      <a:pt x="32534" y="347841"/>
                      <a:pt x="29096" y="347841"/>
                    </a:cubicBezTo>
                    <a:cubicBezTo>
                      <a:pt x="28315" y="347841"/>
                      <a:pt x="27689" y="347841"/>
                      <a:pt x="27064" y="347685"/>
                    </a:cubicBezTo>
                    <a:cubicBezTo>
                      <a:pt x="22219" y="346590"/>
                      <a:pt x="18780" y="342214"/>
                      <a:pt x="18780" y="337369"/>
                    </a:cubicBezTo>
                    <a:cubicBezTo>
                      <a:pt x="18780" y="336431"/>
                      <a:pt x="18780" y="335493"/>
                      <a:pt x="19093" y="334712"/>
                    </a:cubicBezTo>
                    <a:lnTo>
                      <a:pt x="57073" y="202799"/>
                    </a:lnTo>
                    <a:lnTo>
                      <a:pt x="10653" y="202799"/>
                    </a:lnTo>
                    <a:cubicBezTo>
                      <a:pt x="7215" y="202799"/>
                      <a:pt x="3307" y="200611"/>
                      <a:pt x="1588" y="197642"/>
                    </a:cubicBezTo>
                    <a:cubicBezTo>
                      <a:pt x="-444" y="194516"/>
                      <a:pt x="-444" y="190608"/>
                      <a:pt x="1119" y="187326"/>
                    </a:cubicBezTo>
                    <a:cubicBezTo>
                      <a:pt x="1275" y="186857"/>
                      <a:pt x="1588" y="186388"/>
                      <a:pt x="1901" y="186076"/>
                    </a:cubicBezTo>
                    <a:lnTo>
                      <a:pt x="133501" y="4461"/>
                    </a:lnTo>
                    <a:lnTo>
                      <a:pt x="133501" y="4461"/>
                    </a:lnTo>
                    <a:cubicBezTo>
                      <a:pt x="136001" y="1179"/>
                      <a:pt x="140690" y="-696"/>
                      <a:pt x="144754" y="241"/>
                    </a:cubicBezTo>
                    <a:cubicBezTo>
                      <a:pt x="149599" y="1335"/>
                      <a:pt x="152881" y="5712"/>
                      <a:pt x="152881" y="10557"/>
                    </a:cubicBezTo>
                    <a:cubicBezTo>
                      <a:pt x="152881" y="11651"/>
                      <a:pt x="152725" y="12589"/>
                      <a:pt x="152413" y="13526"/>
                    </a:cubicBezTo>
                    <a:lnTo>
                      <a:pt x="110526" y="144814"/>
                    </a:lnTo>
                    <a:lnTo>
                      <a:pt x="157101" y="144814"/>
                    </a:lnTo>
                    <a:cubicBezTo>
                      <a:pt x="160540" y="144814"/>
                      <a:pt x="164447" y="147002"/>
                      <a:pt x="166167" y="149815"/>
                    </a:cubicBezTo>
                    <a:cubicBezTo>
                      <a:pt x="168042" y="152785"/>
                      <a:pt x="168198" y="157161"/>
                      <a:pt x="166635" y="160131"/>
                    </a:cubicBezTo>
                    <a:close/>
                  </a:path>
                </a:pathLst>
              </a:custGeom>
              <a:solidFill>
                <a:srgbClr val="C5FFCB"/>
              </a:solidFill>
              <a:ln w="0" cap="flat">
                <a:noFill/>
                <a:prstDash val="solid"/>
                <a:miter/>
              </a:ln>
            </p:spPr>
            <p:txBody>
              <a:bodyPr rtlCol="0" anchor="ctr"/>
              <a:lstStyle/>
              <a:p>
                <a:endParaRPr lang="zh-CN" altLang="en-US"/>
              </a:p>
            </p:txBody>
          </p:sp>
          <p:sp>
            <p:nvSpPr>
              <p:cNvPr id="453" name="任意多边形: 形状 452">
                <a:extLst>
                  <a:ext uri="{FF2B5EF4-FFF2-40B4-BE49-F238E27FC236}">
                    <a16:creationId xmlns:a16="http://schemas.microsoft.com/office/drawing/2014/main" id="{A8C13ACB-82B8-1067-9D9A-38BD3DF798FD}"/>
                  </a:ext>
                </a:extLst>
              </p:cNvPr>
              <p:cNvSpPr/>
              <p:nvPr/>
            </p:nvSpPr>
            <p:spPr>
              <a:xfrm rot="10800000">
                <a:off x="5677657" y="2705528"/>
                <a:ext cx="220375" cy="42512"/>
              </a:xfrm>
              <a:custGeom>
                <a:avLst/>
                <a:gdLst>
                  <a:gd name="connsiteX0" fmla="*/ 0 w 220375"/>
                  <a:gd name="connsiteY0" fmla="*/ 0 h 42512"/>
                  <a:gd name="connsiteX1" fmla="*/ 220376 w 220375"/>
                  <a:gd name="connsiteY1" fmla="*/ 0 h 42512"/>
                  <a:gd name="connsiteX2" fmla="*/ 220376 w 220375"/>
                  <a:gd name="connsiteY2" fmla="*/ 42512 h 42512"/>
                  <a:gd name="connsiteX3" fmla="*/ 0 w 220375"/>
                  <a:gd name="connsiteY3" fmla="*/ 42512 h 42512"/>
                </a:gdLst>
                <a:ahLst/>
                <a:cxnLst>
                  <a:cxn ang="0">
                    <a:pos x="connsiteX0" y="connsiteY0"/>
                  </a:cxn>
                  <a:cxn ang="0">
                    <a:pos x="connsiteX1" y="connsiteY1"/>
                  </a:cxn>
                  <a:cxn ang="0">
                    <a:pos x="connsiteX2" y="connsiteY2"/>
                  </a:cxn>
                  <a:cxn ang="0">
                    <a:pos x="connsiteX3" y="connsiteY3"/>
                  </a:cxn>
                </a:cxnLst>
                <a:rect l="l" t="t" r="r" b="b"/>
                <a:pathLst>
                  <a:path w="220375" h="42512">
                    <a:moveTo>
                      <a:pt x="0" y="0"/>
                    </a:moveTo>
                    <a:lnTo>
                      <a:pt x="220376" y="0"/>
                    </a:lnTo>
                    <a:lnTo>
                      <a:pt x="220376" y="42512"/>
                    </a:lnTo>
                    <a:lnTo>
                      <a:pt x="0" y="42512"/>
                    </a:lnTo>
                    <a:close/>
                  </a:path>
                </a:pathLst>
              </a:custGeom>
              <a:solidFill>
                <a:srgbClr val="159E31"/>
              </a:solidFill>
              <a:ln w="0" cap="flat">
                <a:noFill/>
                <a:prstDash val="solid"/>
                <a:miter/>
              </a:ln>
            </p:spPr>
            <p:txBody>
              <a:bodyPr rtlCol="0" anchor="ctr"/>
              <a:lstStyle/>
              <a:p>
                <a:endParaRPr lang="zh-CN" altLang="en-US"/>
              </a:p>
            </p:txBody>
          </p:sp>
          <p:sp>
            <p:nvSpPr>
              <p:cNvPr id="454" name="任意多边形: 形状 453">
                <a:extLst>
                  <a:ext uri="{FF2B5EF4-FFF2-40B4-BE49-F238E27FC236}">
                    <a16:creationId xmlns:a16="http://schemas.microsoft.com/office/drawing/2014/main" id="{3D4F8D15-6D8F-CFC3-7EC1-81717FFC140B}"/>
                  </a:ext>
                </a:extLst>
              </p:cNvPr>
              <p:cNvSpPr/>
              <p:nvPr/>
            </p:nvSpPr>
            <p:spPr>
              <a:xfrm rot="10800000">
                <a:off x="5677657" y="2748041"/>
                <a:ext cx="220375" cy="42512"/>
              </a:xfrm>
              <a:custGeom>
                <a:avLst/>
                <a:gdLst>
                  <a:gd name="connsiteX0" fmla="*/ 0 w 220375"/>
                  <a:gd name="connsiteY0" fmla="*/ 0 h 42512"/>
                  <a:gd name="connsiteX1" fmla="*/ 220376 w 220375"/>
                  <a:gd name="connsiteY1" fmla="*/ 0 h 42512"/>
                  <a:gd name="connsiteX2" fmla="*/ 220376 w 220375"/>
                  <a:gd name="connsiteY2" fmla="*/ 42512 h 42512"/>
                  <a:gd name="connsiteX3" fmla="*/ 0 w 220375"/>
                  <a:gd name="connsiteY3" fmla="*/ 42512 h 42512"/>
                </a:gdLst>
                <a:ahLst/>
                <a:cxnLst>
                  <a:cxn ang="0">
                    <a:pos x="connsiteX0" y="connsiteY0"/>
                  </a:cxn>
                  <a:cxn ang="0">
                    <a:pos x="connsiteX1" y="connsiteY1"/>
                  </a:cxn>
                  <a:cxn ang="0">
                    <a:pos x="connsiteX2" y="connsiteY2"/>
                  </a:cxn>
                  <a:cxn ang="0">
                    <a:pos x="connsiteX3" y="connsiteY3"/>
                  </a:cxn>
                </a:cxnLst>
                <a:rect l="l" t="t" r="r" b="b"/>
                <a:pathLst>
                  <a:path w="220375" h="42512">
                    <a:moveTo>
                      <a:pt x="0" y="0"/>
                    </a:moveTo>
                    <a:lnTo>
                      <a:pt x="220376" y="0"/>
                    </a:lnTo>
                    <a:lnTo>
                      <a:pt x="220376" y="42512"/>
                    </a:lnTo>
                    <a:lnTo>
                      <a:pt x="0" y="42512"/>
                    </a:lnTo>
                    <a:close/>
                  </a:path>
                </a:pathLst>
              </a:custGeom>
              <a:solidFill>
                <a:srgbClr val="159E31"/>
              </a:solidFill>
              <a:ln w="0" cap="flat">
                <a:noFill/>
                <a:prstDash val="solid"/>
                <a:miter/>
              </a:ln>
            </p:spPr>
            <p:txBody>
              <a:bodyPr rtlCol="0" anchor="ctr"/>
              <a:lstStyle/>
              <a:p>
                <a:endParaRPr lang="zh-CN" altLang="en-US"/>
              </a:p>
            </p:txBody>
          </p:sp>
          <p:sp>
            <p:nvSpPr>
              <p:cNvPr id="455" name="任意多边形: 形状 454">
                <a:extLst>
                  <a:ext uri="{FF2B5EF4-FFF2-40B4-BE49-F238E27FC236}">
                    <a16:creationId xmlns:a16="http://schemas.microsoft.com/office/drawing/2014/main" id="{85149B7A-1303-3C15-E907-3F17BCCFB06B}"/>
                  </a:ext>
                </a:extLst>
              </p:cNvPr>
              <p:cNvSpPr/>
              <p:nvPr/>
            </p:nvSpPr>
            <p:spPr>
              <a:xfrm rot="10800000">
                <a:off x="5677813" y="2790553"/>
                <a:ext cx="220375" cy="42355"/>
              </a:xfrm>
              <a:custGeom>
                <a:avLst/>
                <a:gdLst>
                  <a:gd name="connsiteX0" fmla="*/ 13754 w 220375"/>
                  <a:gd name="connsiteY0" fmla="*/ 0 h 42355"/>
                  <a:gd name="connsiteX1" fmla="*/ 206778 w 220375"/>
                  <a:gd name="connsiteY1" fmla="*/ 0 h 42355"/>
                  <a:gd name="connsiteX2" fmla="*/ 220376 w 220375"/>
                  <a:gd name="connsiteY2" fmla="*/ 13598 h 42355"/>
                  <a:gd name="connsiteX3" fmla="*/ 220376 w 220375"/>
                  <a:gd name="connsiteY3" fmla="*/ 42356 h 42355"/>
                  <a:gd name="connsiteX4" fmla="*/ 0 w 220375"/>
                  <a:gd name="connsiteY4" fmla="*/ 42356 h 42355"/>
                  <a:gd name="connsiteX5" fmla="*/ 0 w 220375"/>
                  <a:gd name="connsiteY5" fmla="*/ 13598 h 42355"/>
                  <a:gd name="connsiteX6" fmla="*/ 13598 w 220375"/>
                  <a:gd name="connsiteY6" fmla="*/ 0 h 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5" h="42355">
                    <a:moveTo>
                      <a:pt x="13754" y="0"/>
                    </a:moveTo>
                    <a:lnTo>
                      <a:pt x="206778" y="0"/>
                    </a:lnTo>
                    <a:cubicBezTo>
                      <a:pt x="214280" y="0"/>
                      <a:pt x="220376" y="6095"/>
                      <a:pt x="220376" y="13598"/>
                    </a:cubicBezTo>
                    <a:lnTo>
                      <a:pt x="220376" y="42356"/>
                    </a:lnTo>
                    <a:lnTo>
                      <a:pt x="0" y="42356"/>
                    </a:lnTo>
                    <a:lnTo>
                      <a:pt x="0" y="13598"/>
                    </a:lnTo>
                    <a:cubicBezTo>
                      <a:pt x="0" y="6095"/>
                      <a:pt x="6095" y="0"/>
                      <a:pt x="13598" y="0"/>
                    </a:cubicBezTo>
                    <a:close/>
                  </a:path>
                </a:pathLst>
              </a:custGeom>
              <a:solidFill>
                <a:srgbClr val="159E31"/>
              </a:solidFill>
              <a:ln w="0" cap="flat">
                <a:noFill/>
                <a:prstDash val="solid"/>
                <a:miter/>
              </a:ln>
            </p:spPr>
            <p:txBody>
              <a:bodyPr rtlCol="0" anchor="ctr"/>
              <a:lstStyle/>
              <a:p>
                <a:endParaRPr lang="zh-CN" altLang="en-US"/>
              </a:p>
            </p:txBody>
          </p:sp>
          <p:sp>
            <p:nvSpPr>
              <p:cNvPr id="456" name="任意多边形: 形状 455">
                <a:extLst>
                  <a:ext uri="{FF2B5EF4-FFF2-40B4-BE49-F238E27FC236}">
                    <a16:creationId xmlns:a16="http://schemas.microsoft.com/office/drawing/2014/main" id="{7CB432A6-4FD6-FF68-715D-70E7AC364FF5}"/>
                  </a:ext>
                </a:extLst>
              </p:cNvPr>
              <p:cNvSpPr/>
              <p:nvPr/>
            </p:nvSpPr>
            <p:spPr>
              <a:xfrm rot="10800000">
                <a:off x="5677657" y="2705528"/>
                <a:ext cx="220375" cy="42512"/>
              </a:xfrm>
              <a:custGeom>
                <a:avLst/>
                <a:gdLst>
                  <a:gd name="connsiteX0" fmla="*/ 0 w 220375"/>
                  <a:gd name="connsiteY0" fmla="*/ 0 h 42512"/>
                  <a:gd name="connsiteX1" fmla="*/ 220376 w 220375"/>
                  <a:gd name="connsiteY1" fmla="*/ 0 h 42512"/>
                  <a:gd name="connsiteX2" fmla="*/ 220376 w 220375"/>
                  <a:gd name="connsiteY2" fmla="*/ 42512 h 42512"/>
                  <a:gd name="connsiteX3" fmla="*/ 0 w 220375"/>
                  <a:gd name="connsiteY3" fmla="*/ 42512 h 42512"/>
                </a:gdLst>
                <a:ahLst/>
                <a:cxnLst>
                  <a:cxn ang="0">
                    <a:pos x="connsiteX0" y="connsiteY0"/>
                  </a:cxn>
                  <a:cxn ang="0">
                    <a:pos x="connsiteX1" y="connsiteY1"/>
                  </a:cxn>
                  <a:cxn ang="0">
                    <a:pos x="connsiteX2" y="connsiteY2"/>
                  </a:cxn>
                  <a:cxn ang="0">
                    <a:pos x="connsiteX3" y="connsiteY3"/>
                  </a:cxn>
                </a:cxnLst>
                <a:rect l="l" t="t" r="r" b="b"/>
                <a:pathLst>
                  <a:path w="220375" h="42512">
                    <a:moveTo>
                      <a:pt x="0" y="0"/>
                    </a:moveTo>
                    <a:lnTo>
                      <a:pt x="220376" y="0"/>
                    </a:lnTo>
                    <a:lnTo>
                      <a:pt x="220376" y="42512"/>
                    </a:lnTo>
                    <a:lnTo>
                      <a:pt x="0" y="42512"/>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457" name="任意多边形: 形状 456">
                <a:extLst>
                  <a:ext uri="{FF2B5EF4-FFF2-40B4-BE49-F238E27FC236}">
                    <a16:creationId xmlns:a16="http://schemas.microsoft.com/office/drawing/2014/main" id="{2B5521CE-17E8-CA2D-D67A-5573BCAC6AED}"/>
                  </a:ext>
                </a:extLst>
              </p:cNvPr>
              <p:cNvSpPr/>
              <p:nvPr/>
            </p:nvSpPr>
            <p:spPr>
              <a:xfrm rot="10800000">
                <a:off x="5677813" y="2790553"/>
                <a:ext cx="220375" cy="42355"/>
              </a:xfrm>
              <a:custGeom>
                <a:avLst/>
                <a:gdLst>
                  <a:gd name="connsiteX0" fmla="*/ 13754 w 220375"/>
                  <a:gd name="connsiteY0" fmla="*/ 0 h 42355"/>
                  <a:gd name="connsiteX1" fmla="*/ 206778 w 220375"/>
                  <a:gd name="connsiteY1" fmla="*/ 0 h 42355"/>
                  <a:gd name="connsiteX2" fmla="*/ 220376 w 220375"/>
                  <a:gd name="connsiteY2" fmla="*/ 13598 h 42355"/>
                  <a:gd name="connsiteX3" fmla="*/ 220376 w 220375"/>
                  <a:gd name="connsiteY3" fmla="*/ 42356 h 42355"/>
                  <a:gd name="connsiteX4" fmla="*/ 0 w 220375"/>
                  <a:gd name="connsiteY4" fmla="*/ 42356 h 42355"/>
                  <a:gd name="connsiteX5" fmla="*/ 0 w 220375"/>
                  <a:gd name="connsiteY5" fmla="*/ 13598 h 42355"/>
                  <a:gd name="connsiteX6" fmla="*/ 13598 w 220375"/>
                  <a:gd name="connsiteY6" fmla="*/ 0 h 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75" h="42355">
                    <a:moveTo>
                      <a:pt x="13754" y="0"/>
                    </a:moveTo>
                    <a:lnTo>
                      <a:pt x="206778" y="0"/>
                    </a:lnTo>
                    <a:cubicBezTo>
                      <a:pt x="214280" y="0"/>
                      <a:pt x="220376" y="6095"/>
                      <a:pt x="220376" y="13598"/>
                    </a:cubicBezTo>
                    <a:lnTo>
                      <a:pt x="220376" y="42356"/>
                    </a:lnTo>
                    <a:lnTo>
                      <a:pt x="0" y="42356"/>
                    </a:lnTo>
                    <a:lnTo>
                      <a:pt x="0" y="13598"/>
                    </a:lnTo>
                    <a:cubicBezTo>
                      <a:pt x="0" y="6095"/>
                      <a:pt x="6095" y="0"/>
                      <a:pt x="13598" y="0"/>
                    </a:cubicBezTo>
                    <a:close/>
                  </a:path>
                </a:pathLst>
              </a:custGeom>
              <a:solidFill>
                <a:srgbClr val="159E31">
                  <a:alpha val="30000"/>
                </a:srgbClr>
              </a:solidFill>
              <a:ln w="0" cap="flat">
                <a:noFill/>
                <a:prstDash val="solid"/>
                <a:miter/>
              </a:ln>
            </p:spPr>
            <p:txBody>
              <a:bodyPr rtlCol="0" anchor="ctr"/>
              <a:lstStyle/>
              <a:p>
                <a:endParaRPr lang="zh-CN" altLang="en-US"/>
              </a:p>
            </p:txBody>
          </p:sp>
          <p:sp>
            <p:nvSpPr>
              <p:cNvPr id="458" name="任意多边形: 形状 457">
                <a:extLst>
                  <a:ext uri="{FF2B5EF4-FFF2-40B4-BE49-F238E27FC236}">
                    <a16:creationId xmlns:a16="http://schemas.microsoft.com/office/drawing/2014/main" id="{E8B32512-641D-2B8C-A3CD-20EE12770934}"/>
                  </a:ext>
                </a:extLst>
              </p:cNvPr>
              <p:cNvSpPr/>
              <p:nvPr/>
            </p:nvSpPr>
            <p:spPr>
              <a:xfrm>
                <a:off x="5715011" y="2833065"/>
                <a:ext cx="145666" cy="60798"/>
              </a:xfrm>
              <a:custGeom>
                <a:avLst/>
                <a:gdLst>
                  <a:gd name="connsiteX0" fmla="*/ 41418 w 145666"/>
                  <a:gd name="connsiteY0" fmla="*/ 0 h 60798"/>
                  <a:gd name="connsiteX1" fmla="*/ 145667 w 145666"/>
                  <a:gd name="connsiteY1" fmla="*/ 0 h 60798"/>
                  <a:gd name="connsiteX2" fmla="*/ 144885 w 145666"/>
                  <a:gd name="connsiteY2" fmla="*/ 2813 h 60798"/>
                  <a:gd name="connsiteX3" fmla="*/ 72833 w 145666"/>
                  <a:gd name="connsiteY3" fmla="*/ 60799 h 60798"/>
                  <a:gd name="connsiteX4" fmla="*/ 781 w 145666"/>
                  <a:gd name="connsiteY4" fmla="*/ 2813 h 60798"/>
                  <a:gd name="connsiteX5" fmla="*/ 0 w 145666"/>
                  <a:gd name="connsiteY5" fmla="*/ 0 h 60798"/>
                  <a:gd name="connsiteX6" fmla="*/ 41731 w 145666"/>
                  <a:gd name="connsiteY6" fmla="*/ 0 h 6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66" h="60798">
                    <a:moveTo>
                      <a:pt x="41418" y="0"/>
                    </a:moveTo>
                    <a:lnTo>
                      <a:pt x="145667" y="0"/>
                    </a:lnTo>
                    <a:lnTo>
                      <a:pt x="144885" y="2813"/>
                    </a:lnTo>
                    <a:cubicBezTo>
                      <a:pt x="134414" y="37511"/>
                      <a:pt x="105342" y="60799"/>
                      <a:pt x="72833" y="60799"/>
                    </a:cubicBezTo>
                    <a:cubicBezTo>
                      <a:pt x="40324" y="60799"/>
                      <a:pt x="11253" y="37511"/>
                      <a:pt x="781" y="2813"/>
                    </a:cubicBezTo>
                    <a:lnTo>
                      <a:pt x="0" y="0"/>
                    </a:lnTo>
                    <a:lnTo>
                      <a:pt x="41731" y="0"/>
                    </a:lnTo>
                    <a:close/>
                  </a:path>
                </a:pathLst>
              </a:custGeom>
              <a:solidFill>
                <a:srgbClr val="159E31"/>
              </a:solidFill>
              <a:ln w="0" cap="flat">
                <a:noFill/>
                <a:prstDash val="solid"/>
                <a:miter/>
              </a:ln>
            </p:spPr>
            <p:txBody>
              <a:bodyPr rtlCol="0" anchor="ctr"/>
              <a:lstStyle/>
              <a:p>
                <a:endParaRPr lang="zh-CN" altLang="en-US"/>
              </a:p>
            </p:txBody>
          </p:sp>
        </p:grpSp>
        <p:grpSp>
          <p:nvGrpSpPr>
            <p:cNvPr id="11" name="组合 10">
              <a:extLst>
                <a:ext uri="{FF2B5EF4-FFF2-40B4-BE49-F238E27FC236}">
                  <a16:creationId xmlns:a16="http://schemas.microsoft.com/office/drawing/2014/main" id="{DE4ED47F-66A3-EE78-6B45-79F0F88F6CDE}"/>
                </a:ext>
              </a:extLst>
            </p:cNvPr>
            <p:cNvGrpSpPr/>
            <p:nvPr/>
          </p:nvGrpSpPr>
          <p:grpSpPr>
            <a:xfrm>
              <a:off x="2257773" y="5003373"/>
              <a:ext cx="1193622" cy="94870"/>
              <a:chOff x="2257773" y="5003373"/>
              <a:chExt cx="1193622" cy="94870"/>
            </a:xfrm>
            <a:solidFill>
              <a:srgbClr val="159E31"/>
            </a:solidFill>
          </p:grpSpPr>
          <p:sp>
            <p:nvSpPr>
              <p:cNvPr id="431" name="任意多边形: 形状 430">
                <a:extLst>
                  <a:ext uri="{FF2B5EF4-FFF2-40B4-BE49-F238E27FC236}">
                    <a16:creationId xmlns:a16="http://schemas.microsoft.com/office/drawing/2014/main" id="{7867C108-8AFA-0ABE-D6C6-75CB3362790A}"/>
                  </a:ext>
                </a:extLst>
              </p:cNvPr>
              <p:cNvSpPr/>
              <p:nvPr/>
            </p:nvSpPr>
            <p:spPr>
              <a:xfrm>
                <a:off x="2257773" y="5005404"/>
                <a:ext cx="64549" cy="91432"/>
              </a:xfrm>
              <a:custGeom>
                <a:avLst/>
                <a:gdLst>
                  <a:gd name="connsiteX0" fmla="*/ 1094 w 64549"/>
                  <a:gd name="connsiteY0" fmla="*/ 90963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5" y="36260"/>
                      <a:pt x="59705" y="36886"/>
                    </a:cubicBezTo>
                    <a:lnTo>
                      <a:pt x="59705" y="49545"/>
                    </a:lnTo>
                    <a:cubicBezTo>
                      <a:pt x="59705" y="49545"/>
                      <a:pt x="59236" y="50640"/>
                      <a:pt x="58611" y="50640"/>
                    </a:cubicBezTo>
                    <a:lnTo>
                      <a:pt x="19537" y="50640"/>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32" name="任意多边形: 形状 431">
                <a:extLst>
                  <a:ext uri="{FF2B5EF4-FFF2-40B4-BE49-F238E27FC236}">
                    <a16:creationId xmlns:a16="http://schemas.microsoft.com/office/drawing/2014/main" id="{364FCE1B-99A4-402D-4FBA-BD3E259E7828}"/>
                  </a:ext>
                </a:extLst>
              </p:cNvPr>
              <p:cNvSpPr/>
              <p:nvPr/>
            </p:nvSpPr>
            <p:spPr>
              <a:xfrm>
                <a:off x="2328106" y="5003373"/>
                <a:ext cx="86604" cy="94870"/>
              </a:xfrm>
              <a:custGeom>
                <a:avLst/>
                <a:gdLst>
                  <a:gd name="connsiteX0" fmla="*/ 45169 w 86604"/>
                  <a:gd name="connsiteY0" fmla="*/ 94871 h 94870"/>
                  <a:gd name="connsiteX1" fmla="*/ 0 w 86604"/>
                  <a:gd name="connsiteY1" fmla="*/ 47826 h 94870"/>
                  <a:gd name="connsiteX2" fmla="*/ 45169 w 86604"/>
                  <a:gd name="connsiteY2" fmla="*/ 0 h 94870"/>
                  <a:gd name="connsiteX3" fmla="*/ 85806 w 86604"/>
                  <a:gd name="connsiteY3" fmla="*/ 32509 h 94870"/>
                  <a:gd name="connsiteX4" fmla="*/ 85024 w 86604"/>
                  <a:gd name="connsiteY4" fmla="*/ 33603 h 94870"/>
                  <a:gd name="connsiteX5" fmla="*/ 67676 w 86604"/>
                  <a:gd name="connsiteY5" fmla="*/ 33603 h 94870"/>
                  <a:gd name="connsiteX6" fmla="*/ 66425 w 86604"/>
                  <a:gd name="connsiteY6" fmla="*/ 32509 h 94870"/>
                  <a:gd name="connsiteX7" fmla="*/ 44857 w 86604"/>
                  <a:gd name="connsiteY7" fmla="*/ 15161 h 94870"/>
                  <a:gd name="connsiteX8" fmla="*/ 20475 w 86604"/>
                  <a:gd name="connsiteY8" fmla="*/ 47670 h 94870"/>
                  <a:gd name="connsiteX9" fmla="*/ 44857 w 86604"/>
                  <a:gd name="connsiteY9" fmla="*/ 79554 h 94870"/>
                  <a:gd name="connsiteX10" fmla="*/ 66894 w 86604"/>
                  <a:gd name="connsiteY10" fmla="*/ 60174 h 94870"/>
                  <a:gd name="connsiteX11" fmla="*/ 68144 w 86604"/>
                  <a:gd name="connsiteY11" fmla="*/ 59079 h 94870"/>
                  <a:gd name="connsiteX12" fmla="*/ 85806 w 86604"/>
                  <a:gd name="connsiteY12" fmla="*/ 59079 h 94870"/>
                  <a:gd name="connsiteX13" fmla="*/ 86587 w 86604"/>
                  <a:gd name="connsiteY13" fmla="*/ 60174 h 94870"/>
                  <a:gd name="connsiteX14" fmla="*/ 45325 w 86604"/>
                  <a:gd name="connsiteY14" fmla="*/ 94715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604" h="94870">
                    <a:moveTo>
                      <a:pt x="45169" y="94871"/>
                    </a:moveTo>
                    <a:cubicBezTo>
                      <a:pt x="17192" y="94871"/>
                      <a:pt x="0" y="75490"/>
                      <a:pt x="0" y="47826"/>
                    </a:cubicBezTo>
                    <a:cubicBezTo>
                      <a:pt x="0" y="20162"/>
                      <a:pt x="17661" y="0"/>
                      <a:pt x="45169" y="0"/>
                    </a:cubicBezTo>
                    <a:cubicBezTo>
                      <a:pt x="64862" y="0"/>
                      <a:pt x="80804" y="8127"/>
                      <a:pt x="85806" y="32509"/>
                    </a:cubicBezTo>
                    <a:cubicBezTo>
                      <a:pt x="85806" y="32978"/>
                      <a:pt x="85493" y="33603"/>
                      <a:pt x="85024" y="33603"/>
                    </a:cubicBezTo>
                    <a:lnTo>
                      <a:pt x="67676" y="33603"/>
                    </a:lnTo>
                    <a:cubicBezTo>
                      <a:pt x="67676" y="33603"/>
                      <a:pt x="66425" y="33291"/>
                      <a:pt x="66425" y="32509"/>
                    </a:cubicBezTo>
                    <a:cubicBezTo>
                      <a:pt x="63924" y="21413"/>
                      <a:pt x="56735" y="15161"/>
                      <a:pt x="44857" y="15161"/>
                    </a:cubicBezTo>
                    <a:cubicBezTo>
                      <a:pt x="29071" y="15161"/>
                      <a:pt x="20475" y="27352"/>
                      <a:pt x="20475" y="47670"/>
                    </a:cubicBezTo>
                    <a:cubicBezTo>
                      <a:pt x="20475" y="67988"/>
                      <a:pt x="29383" y="79554"/>
                      <a:pt x="44857" y="79554"/>
                    </a:cubicBezTo>
                    <a:cubicBezTo>
                      <a:pt x="57516" y="79554"/>
                      <a:pt x="64550" y="72677"/>
                      <a:pt x="66894" y="60174"/>
                    </a:cubicBezTo>
                    <a:cubicBezTo>
                      <a:pt x="66894" y="59548"/>
                      <a:pt x="67519" y="59079"/>
                      <a:pt x="68144" y="59079"/>
                    </a:cubicBezTo>
                    <a:lnTo>
                      <a:pt x="85806" y="59079"/>
                    </a:lnTo>
                    <a:cubicBezTo>
                      <a:pt x="85806" y="59079"/>
                      <a:pt x="86743" y="59548"/>
                      <a:pt x="86587" y="60174"/>
                    </a:cubicBezTo>
                    <a:cubicBezTo>
                      <a:pt x="81586" y="85181"/>
                      <a:pt x="66894" y="94715"/>
                      <a:pt x="45325" y="94715"/>
                    </a:cubicBezTo>
                    <a:close/>
                  </a:path>
                </a:pathLst>
              </a:custGeom>
              <a:solidFill>
                <a:srgbClr val="159E31"/>
              </a:solidFill>
              <a:ln w="0" cap="flat">
                <a:noFill/>
                <a:prstDash val="solid"/>
                <a:miter/>
              </a:ln>
            </p:spPr>
            <p:txBody>
              <a:bodyPr rtlCol="0" anchor="ctr"/>
              <a:lstStyle/>
              <a:p>
                <a:endParaRPr lang="zh-CN" altLang="en-US"/>
              </a:p>
            </p:txBody>
          </p:sp>
          <p:sp>
            <p:nvSpPr>
              <p:cNvPr id="433" name="任意多边形: 形状 432">
                <a:extLst>
                  <a:ext uri="{FF2B5EF4-FFF2-40B4-BE49-F238E27FC236}">
                    <a16:creationId xmlns:a16="http://schemas.microsoft.com/office/drawing/2014/main" id="{30174423-708F-B1CE-4D82-A9B5569F0365}"/>
                  </a:ext>
                </a:extLst>
              </p:cNvPr>
              <p:cNvSpPr/>
              <p:nvPr/>
            </p:nvSpPr>
            <p:spPr>
              <a:xfrm>
                <a:off x="2422820" y="5003373"/>
                <a:ext cx="91901" cy="94870"/>
              </a:xfrm>
              <a:custGeom>
                <a:avLst/>
                <a:gdLst>
                  <a:gd name="connsiteX0" fmla="*/ 45951 w 91901"/>
                  <a:gd name="connsiteY0" fmla="*/ 94871 h 94870"/>
                  <a:gd name="connsiteX1" fmla="*/ 0 w 91901"/>
                  <a:gd name="connsiteY1" fmla="*/ 47670 h 94870"/>
                  <a:gd name="connsiteX2" fmla="*/ 45951 w 91901"/>
                  <a:gd name="connsiteY2" fmla="*/ 0 h 94870"/>
                  <a:gd name="connsiteX3" fmla="*/ 91901 w 91901"/>
                  <a:gd name="connsiteY3" fmla="*/ 47670 h 94870"/>
                  <a:gd name="connsiteX4" fmla="*/ 45951 w 91901"/>
                  <a:gd name="connsiteY4" fmla="*/ 94871 h 94870"/>
                  <a:gd name="connsiteX5" fmla="*/ 45951 w 91901"/>
                  <a:gd name="connsiteY5" fmla="*/ 79710 h 94870"/>
                  <a:gd name="connsiteX6" fmla="*/ 71427 w 91901"/>
                  <a:gd name="connsiteY6" fmla="*/ 47826 h 94870"/>
                  <a:gd name="connsiteX7" fmla="*/ 45794 w 91901"/>
                  <a:gd name="connsiteY7" fmla="*/ 15317 h 94870"/>
                  <a:gd name="connsiteX8" fmla="*/ 20318 w 91901"/>
                  <a:gd name="connsiteY8" fmla="*/ 47826 h 94870"/>
                  <a:gd name="connsiteX9" fmla="*/ 45951 w 91901"/>
                  <a:gd name="connsiteY9" fmla="*/ 79710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01" h="94870">
                    <a:moveTo>
                      <a:pt x="45951" y="94871"/>
                    </a:moveTo>
                    <a:cubicBezTo>
                      <a:pt x="18130" y="94871"/>
                      <a:pt x="0" y="75490"/>
                      <a:pt x="0" y="47670"/>
                    </a:cubicBezTo>
                    <a:cubicBezTo>
                      <a:pt x="0" y="19849"/>
                      <a:pt x="17974" y="0"/>
                      <a:pt x="45951" y="0"/>
                    </a:cubicBezTo>
                    <a:cubicBezTo>
                      <a:pt x="73927" y="0"/>
                      <a:pt x="91901" y="18286"/>
                      <a:pt x="91901" y="47670"/>
                    </a:cubicBezTo>
                    <a:cubicBezTo>
                      <a:pt x="91901" y="75490"/>
                      <a:pt x="73771" y="94871"/>
                      <a:pt x="45951" y="94871"/>
                    </a:cubicBezTo>
                    <a:close/>
                    <a:moveTo>
                      <a:pt x="45951" y="79710"/>
                    </a:moveTo>
                    <a:cubicBezTo>
                      <a:pt x="62362" y="79710"/>
                      <a:pt x="71427" y="67676"/>
                      <a:pt x="71427" y="47826"/>
                    </a:cubicBezTo>
                    <a:cubicBezTo>
                      <a:pt x="71427" y="27977"/>
                      <a:pt x="62518" y="15317"/>
                      <a:pt x="45794" y="15317"/>
                    </a:cubicBezTo>
                    <a:cubicBezTo>
                      <a:pt x="29071" y="15317"/>
                      <a:pt x="20318" y="27508"/>
                      <a:pt x="20318" y="47826"/>
                    </a:cubicBezTo>
                    <a:cubicBezTo>
                      <a:pt x="20318" y="68144"/>
                      <a:pt x="29540" y="79710"/>
                      <a:pt x="45951" y="79710"/>
                    </a:cubicBezTo>
                    <a:close/>
                  </a:path>
                </a:pathLst>
              </a:custGeom>
              <a:solidFill>
                <a:srgbClr val="159E31"/>
              </a:solidFill>
              <a:ln w="0" cap="flat">
                <a:noFill/>
                <a:prstDash val="solid"/>
                <a:miter/>
              </a:ln>
            </p:spPr>
            <p:txBody>
              <a:bodyPr rtlCol="0" anchor="ctr"/>
              <a:lstStyle/>
              <a:p>
                <a:endParaRPr lang="zh-CN" altLang="en-US"/>
              </a:p>
            </p:txBody>
          </p:sp>
          <p:sp>
            <p:nvSpPr>
              <p:cNvPr id="434" name="任意多边形: 形状 433">
                <a:extLst>
                  <a:ext uri="{FF2B5EF4-FFF2-40B4-BE49-F238E27FC236}">
                    <a16:creationId xmlns:a16="http://schemas.microsoft.com/office/drawing/2014/main" id="{E414139B-4878-9DEF-58DC-0CCF16C685F2}"/>
                  </a:ext>
                </a:extLst>
              </p:cNvPr>
              <p:cNvSpPr/>
              <p:nvPr/>
            </p:nvSpPr>
            <p:spPr>
              <a:xfrm>
                <a:off x="2555046" y="5005404"/>
                <a:ext cx="61736" cy="91432"/>
              </a:xfrm>
              <a:custGeom>
                <a:avLst/>
                <a:gdLst>
                  <a:gd name="connsiteX0" fmla="*/ 1094 w 61736"/>
                  <a:gd name="connsiteY0" fmla="*/ 90963 h 91432"/>
                  <a:gd name="connsiteX1" fmla="*/ 0 w 61736"/>
                  <a:gd name="connsiteY1" fmla="*/ 89869 h 91432"/>
                  <a:gd name="connsiteX2" fmla="*/ 313 w 61736"/>
                  <a:gd name="connsiteY2" fmla="*/ 45482 h 91432"/>
                  <a:gd name="connsiteX3" fmla="*/ 0 w 61736"/>
                  <a:gd name="connsiteY3" fmla="*/ 1094 h 91432"/>
                  <a:gd name="connsiteX4" fmla="*/ 1094 w 61736"/>
                  <a:gd name="connsiteY4" fmla="*/ 0 h 91432"/>
                  <a:gd name="connsiteX5" fmla="*/ 60642 w 61736"/>
                  <a:gd name="connsiteY5" fmla="*/ 0 h 91432"/>
                  <a:gd name="connsiteX6" fmla="*/ 61736 w 61736"/>
                  <a:gd name="connsiteY6" fmla="*/ 1094 h 91432"/>
                  <a:gd name="connsiteX7" fmla="*/ 61736 w 61736"/>
                  <a:gd name="connsiteY7" fmla="*/ 13754 h 91432"/>
                  <a:gd name="connsiteX8" fmla="*/ 60642 w 61736"/>
                  <a:gd name="connsiteY8" fmla="*/ 14848 h 91432"/>
                  <a:gd name="connsiteX9" fmla="*/ 20006 w 61736"/>
                  <a:gd name="connsiteY9" fmla="*/ 14848 h 91432"/>
                  <a:gd name="connsiteX10" fmla="*/ 19693 w 61736"/>
                  <a:gd name="connsiteY10" fmla="*/ 39855 h 91432"/>
                  <a:gd name="connsiteX11" fmla="*/ 58767 w 61736"/>
                  <a:gd name="connsiteY11" fmla="*/ 39855 h 91432"/>
                  <a:gd name="connsiteX12" fmla="*/ 59861 w 61736"/>
                  <a:gd name="connsiteY12" fmla="*/ 40949 h 91432"/>
                  <a:gd name="connsiteX13" fmla="*/ 59861 w 61736"/>
                  <a:gd name="connsiteY13" fmla="*/ 53609 h 91432"/>
                  <a:gd name="connsiteX14" fmla="*/ 58767 w 61736"/>
                  <a:gd name="connsiteY14" fmla="*/ 54703 h 91432"/>
                  <a:gd name="connsiteX15" fmla="*/ 19693 w 61736"/>
                  <a:gd name="connsiteY15" fmla="*/ 54703 h 91432"/>
                  <a:gd name="connsiteX16" fmla="*/ 20006 w 61736"/>
                  <a:gd name="connsiteY16" fmla="*/ 90338 h 91432"/>
                  <a:gd name="connsiteX17" fmla="*/ 18912 w 61736"/>
                  <a:gd name="connsiteY17" fmla="*/ 91432 h 91432"/>
                  <a:gd name="connsiteX18" fmla="*/ 1094 w 61736"/>
                  <a:gd name="connsiteY18"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736" h="91432">
                    <a:moveTo>
                      <a:pt x="1094" y="90963"/>
                    </a:moveTo>
                    <a:cubicBezTo>
                      <a:pt x="1094" y="90963"/>
                      <a:pt x="0" y="90495"/>
                      <a:pt x="0" y="89869"/>
                    </a:cubicBezTo>
                    <a:lnTo>
                      <a:pt x="313" y="45482"/>
                    </a:lnTo>
                    <a:lnTo>
                      <a:pt x="0" y="1094"/>
                    </a:lnTo>
                    <a:cubicBezTo>
                      <a:pt x="0" y="1094"/>
                      <a:pt x="469" y="0"/>
                      <a:pt x="1094" y="0"/>
                    </a:cubicBezTo>
                    <a:lnTo>
                      <a:pt x="60642" y="0"/>
                    </a:lnTo>
                    <a:cubicBezTo>
                      <a:pt x="60642" y="0"/>
                      <a:pt x="61736" y="469"/>
                      <a:pt x="61736" y="1094"/>
                    </a:cubicBezTo>
                    <a:lnTo>
                      <a:pt x="61736" y="13754"/>
                    </a:lnTo>
                    <a:cubicBezTo>
                      <a:pt x="61736" y="13754"/>
                      <a:pt x="61267" y="14848"/>
                      <a:pt x="60642" y="14848"/>
                    </a:cubicBezTo>
                    <a:lnTo>
                      <a:pt x="20006" y="14848"/>
                    </a:lnTo>
                    <a:lnTo>
                      <a:pt x="19693" y="39855"/>
                    </a:lnTo>
                    <a:lnTo>
                      <a:pt x="58767" y="39855"/>
                    </a:lnTo>
                    <a:cubicBezTo>
                      <a:pt x="58767" y="39855"/>
                      <a:pt x="59861" y="40324"/>
                      <a:pt x="59861" y="40949"/>
                    </a:cubicBezTo>
                    <a:lnTo>
                      <a:pt x="59861" y="53609"/>
                    </a:lnTo>
                    <a:cubicBezTo>
                      <a:pt x="59861" y="53609"/>
                      <a:pt x="59392" y="54703"/>
                      <a:pt x="58767" y="54703"/>
                    </a:cubicBezTo>
                    <a:lnTo>
                      <a:pt x="19693" y="54703"/>
                    </a:lnTo>
                    <a:lnTo>
                      <a:pt x="20006" y="90338"/>
                    </a:lnTo>
                    <a:cubicBezTo>
                      <a:pt x="20006" y="90338"/>
                      <a:pt x="19537" y="91432"/>
                      <a:pt x="18912" y="91432"/>
                    </a:cubicBezTo>
                    <a:lnTo>
                      <a:pt x="1094" y="91432"/>
                    </a:lnTo>
                    <a:close/>
                  </a:path>
                </a:pathLst>
              </a:custGeom>
              <a:solidFill>
                <a:srgbClr val="159E31"/>
              </a:solidFill>
              <a:ln w="0" cap="flat">
                <a:noFill/>
                <a:prstDash val="solid"/>
                <a:miter/>
              </a:ln>
            </p:spPr>
            <p:txBody>
              <a:bodyPr rtlCol="0" anchor="ctr"/>
              <a:lstStyle/>
              <a:p>
                <a:endParaRPr lang="zh-CN" altLang="en-US"/>
              </a:p>
            </p:txBody>
          </p:sp>
          <p:sp>
            <p:nvSpPr>
              <p:cNvPr id="435" name="任意多边形: 形状 434">
                <a:extLst>
                  <a:ext uri="{FF2B5EF4-FFF2-40B4-BE49-F238E27FC236}">
                    <a16:creationId xmlns:a16="http://schemas.microsoft.com/office/drawing/2014/main" id="{33961048-0647-994D-A1F9-9B2C85501A35}"/>
                  </a:ext>
                </a:extLst>
              </p:cNvPr>
              <p:cNvSpPr/>
              <p:nvPr/>
            </p:nvSpPr>
            <p:spPr>
              <a:xfrm>
                <a:off x="2626160" y="5005404"/>
                <a:ext cx="76271" cy="91119"/>
              </a:xfrm>
              <a:custGeom>
                <a:avLst/>
                <a:gdLst>
                  <a:gd name="connsiteX0" fmla="*/ 41574 w 76271"/>
                  <a:gd name="connsiteY0" fmla="*/ 70645 h 91119"/>
                  <a:gd name="connsiteX1" fmla="*/ 32666 w 76271"/>
                  <a:gd name="connsiteY1" fmla="*/ 57047 h 91119"/>
                  <a:gd name="connsiteX2" fmla="*/ 19693 w 76271"/>
                  <a:gd name="connsiteY2" fmla="*/ 57047 h 91119"/>
                  <a:gd name="connsiteX3" fmla="*/ 20006 w 76271"/>
                  <a:gd name="connsiteY3" fmla="*/ 89869 h 91119"/>
                  <a:gd name="connsiteX4" fmla="*/ 18912 w 76271"/>
                  <a:gd name="connsiteY4" fmla="*/ 90963 h 91119"/>
                  <a:gd name="connsiteX5" fmla="*/ 1094 w 76271"/>
                  <a:gd name="connsiteY5" fmla="*/ 90963 h 91119"/>
                  <a:gd name="connsiteX6" fmla="*/ 0 w 76271"/>
                  <a:gd name="connsiteY6" fmla="*/ 89869 h 91119"/>
                  <a:gd name="connsiteX7" fmla="*/ 313 w 76271"/>
                  <a:gd name="connsiteY7" fmla="*/ 45482 h 91119"/>
                  <a:gd name="connsiteX8" fmla="*/ 0 w 76271"/>
                  <a:gd name="connsiteY8" fmla="*/ 1094 h 91119"/>
                  <a:gd name="connsiteX9" fmla="*/ 1094 w 76271"/>
                  <a:gd name="connsiteY9" fmla="*/ 0 h 91119"/>
                  <a:gd name="connsiteX10" fmla="*/ 37980 w 76271"/>
                  <a:gd name="connsiteY10" fmla="*/ 0 h 91119"/>
                  <a:gd name="connsiteX11" fmla="*/ 73771 w 76271"/>
                  <a:gd name="connsiteY11" fmla="*/ 28602 h 91119"/>
                  <a:gd name="connsiteX12" fmla="*/ 53453 w 76271"/>
                  <a:gd name="connsiteY12" fmla="*/ 55172 h 91119"/>
                  <a:gd name="connsiteX13" fmla="*/ 76272 w 76271"/>
                  <a:gd name="connsiteY13" fmla="*/ 90182 h 91119"/>
                  <a:gd name="connsiteX14" fmla="*/ 75803 w 76271"/>
                  <a:gd name="connsiteY14" fmla="*/ 91120 h 91119"/>
                  <a:gd name="connsiteX15" fmla="*/ 54859 w 76271"/>
                  <a:gd name="connsiteY15" fmla="*/ 91120 h 91119"/>
                  <a:gd name="connsiteX16" fmla="*/ 53296 w 76271"/>
                  <a:gd name="connsiteY16" fmla="*/ 90182 h 91119"/>
                  <a:gd name="connsiteX17" fmla="*/ 41574 w 76271"/>
                  <a:gd name="connsiteY17" fmla="*/ 70801 h 91119"/>
                  <a:gd name="connsiteX18" fmla="*/ 38761 w 76271"/>
                  <a:gd name="connsiteY18" fmla="*/ 14379 h 91119"/>
                  <a:gd name="connsiteX19" fmla="*/ 19849 w 76271"/>
                  <a:gd name="connsiteY19" fmla="*/ 14379 h 91119"/>
                  <a:gd name="connsiteX20" fmla="*/ 19849 w 76271"/>
                  <a:gd name="connsiteY20" fmla="*/ 42668 h 91119"/>
                  <a:gd name="connsiteX21" fmla="*/ 39386 w 76271"/>
                  <a:gd name="connsiteY21" fmla="*/ 42668 h 91119"/>
                  <a:gd name="connsiteX22" fmla="*/ 54859 w 76271"/>
                  <a:gd name="connsiteY22" fmla="*/ 28915 h 91119"/>
                  <a:gd name="connsiteX23" fmla="*/ 38917 w 76271"/>
                  <a:gd name="connsiteY23" fmla="*/ 14379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71" h="91119">
                    <a:moveTo>
                      <a:pt x="41574" y="70645"/>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3" y="45482"/>
                    </a:lnTo>
                    <a:lnTo>
                      <a:pt x="0" y="1094"/>
                    </a:lnTo>
                    <a:cubicBezTo>
                      <a:pt x="0" y="1094"/>
                      <a:pt x="469" y="0"/>
                      <a:pt x="1094" y="0"/>
                    </a:cubicBezTo>
                    <a:lnTo>
                      <a:pt x="37980" y="0"/>
                    </a:lnTo>
                    <a:cubicBezTo>
                      <a:pt x="60642" y="0"/>
                      <a:pt x="73771" y="9690"/>
                      <a:pt x="73771" y="28602"/>
                    </a:cubicBezTo>
                    <a:cubicBezTo>
                      <a:pt x="73771" y="42043"/>
                      <a:pt x="66425" y="51265"/>
                      <a:pt x="53453" y="55172"/>
                    </a:cubicBezTo>
                    <a:lnTo>
                      <a:pt x="76272" y="90182"/>
                    </a:lnTo>
                    <a:cubicBezTo>
                      <a:pt x="76272" y="90182"/>
                      <a:pt x="76272" y="91120"/>
                      <a:pt x="75803" y="91120"/>
                    </a:cubicBezTo>
                    <a:lnTo>
                      <a:pt x="54859" y="91120"/>
                    </a:lnTo>
                    <a:cubicBezTo>
                      <a:pt x="54859" y="91120"/>
                      <a:pt x="53609" y="90651"/>
                      <a:pt x="53296" y="90182"/>
                    </a:cubicBezTo>
                    <a:lnTo>
                      <a:pt x="41574" y="70801"/>
                    </a:lnTo>
                    <a:close/>
                    <a:moveTo>
                      <a:pt x="38761" y="14379"/>
                    </a:moveTo>
                    <a:lnTo>
                      <a:pt x="19849" y="14379"/>
                    </a:lnTo>
                    <a:lnTo>
                      <a:pt x="19849" y="42668"/>
                    </a:lnTo>
                    <a:cubicBezTo>
                      <a:pt x="19849" y="42668"/>
                      <a:pt x="39386" y="42668"/>
                      <a:pt x="39386" y="42668"/>
                    </a:cubicBezTo>
                    <a:cubicBezTo>
                      <a:pt x="47670" y="42668"/>
                      <a:pt x="54859" y="38761"/>
                      <a:pt x="54859" y="28915"/>
                    </a:cubicBezTo>
                    <a:cubicBezTo>
                      <a:pt x="54859" y="19068"/>
                      <a:pt x="49077" y="14379"/>
                      <a:pt x="38917" y="14379"/>
                    </a:cubicBezTo>
                    <a:close/>
                  </a:path>
                </a:pathLst>
              </a:custGeom>
              <a:solidFill>
                <a:srgbClr val="159E31"/>
              </a:solidFill>
              <a:ln w="0" cap="flat">
                <a:noFill/>
                <a:prstDash val="solid"/>
                <a:miter/>
              </a:ln>
            </p:spPr>
            <p:txBody>
              <a:bodyPr rtlCol="0" anchor="ctr"/>
              <a:lstStyle/>
              <a:p>
                <a:endParaRPr lang="zh-CN" altLang="en-US"/>
              </a:p>
            </p:txBody>
          </p:sp>
          <p:sp>
            <p:nvSpPr>
              <p:cNvPr id="436" name="任意多边形: 形状 435">
                <a:extLst>
                  <a:ext uri="{FF2B5EF4-FFF2-40B4-BE49-F238E27FC236}">
                    <a16:creationId xmlns:a16="http://schemas.microsoft.com/office/drawing/2014/main" id="{AD710EFC-9AA4-8642-53ED-CB0DB4116078}"/>
                  </a:ext>
                </a:extLst>
              </p:cNvPr>
              <p:cNvSpPr/>
              <p:nvPr/>
            </p:nvSpPr>
            <p:spPr>
              <a:xfrm>
                <a:off x="2711497" y="5005404"/>
                <a:ext cx="19849" cy="90963"/>
              </a:xfrm>
              <a:custGeom>
                <a:avLst/>
                <a:gdLst>
                  <a:gd name="connsiteX0" fmla="*/ 1094 w 19849"/>
                  <a:gd name="connsiteY0" fmla="*/ 90963 h 90963"/>
                  <a:gd name="connsiteX1" fmla="*/ 0 w 19849"/>
                  <a:gd name="connsiteY1" fmla="*/ 89869 h 90963"/>
                  <a:gd name="connsiteX2" fmla="*/ 313 w 19849"/>
                  <a:gd name="connsiteY2" fmla="*/ 45482 h 90963"/>
                  <a:gd name="connsiteX3" fmla="*/ 0 w 19849"/>
                  <a:gd name="connsiteY3" fmla="*/ 1094 h 90963"/>
                  <a:gd name="connsiteX4" fmla="*/ 1094 w 19849"/>
                  <a:gd name="connsiteY4" fmla="*/ 0 h 90963"/>
                  <a:gd name="connsiteX5" fmla="*/ 18755 w 19849"/>
                  <a:gd name="connsiteY5" fmla="*/ 0 h 90963"/>
                  <a:gd name="connsiteX6" fmla="*/ 19849 w 19849"/>
                  <a:gd name="connsiteY6" fmla="*/ 1094 h 90963"/>
                  <a:gd name="connsiteX7" fmla="*/ 19381 w 19849"/>
                  <a:gd name="connsiteY7" fmla="*/ 45482 h 90963"/>
                  <a:gd name="connsiteX8" fmla="*/ 19849 w 19849"/>
                  <a:gd name="connsiteY8" fmla="*/ 89869 h 90963"/>
                  <a:gd name="connsiteX9" fmla="*/ 18755 w 19849"/>
                  <a:gd name="connsiteY9" fmla="*/ 90963 h 90963"/>
                  <a:gd name="connsiteX10" fmla="*/ 1094 w 19849"/>
                  <a:gd name="connsiteY10" fmla="*/ 90963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9" h="90963">
                    <a:moveTo>
                      <a:pt x="1094" y="90963"/>
                    </a:moveTo>
                    <a:cubicBezTo>
                      <a:pt x="1094" y="90963"/>
                      <a:pt x="0" y="90495"/>
                      <a:pt x="0" y="89869"/>
                    </a:cubicBezTo>
                    <a:lnTo>
                      <a:pt x="313" y="45482"/>
                    </a:lnTo>
                    <a:lnTo>
                      <a:pt x="0" y="1094"/>
                    </a:lnTo>
                    <a:cubicBezTo>
                      <a:pt x="0" y="1094"/>
                      <a:pt x="469" y="0"/>
                      <a:pt x="1094" y="0"/>
                    </a:cubicBezTo>
                    <a:lnTo>
                      <a:pt x="18755" y="0"/>
                    </a:lnTo>
                    <a:cubicBezTo>
                      <a:pt x="18755" y="0"/>
                      <a:pt x="19849" y="469"/>
                      <a:pt x="19849" y="1094"/>
                    </a:cubicBezTo>
                    <a:lnTo>
                      <a:pt x="19381" y="45482"/>
                    </a:lnTo>
                    <a:lnTo>
                      <a:pt x="19849" y="89869"/>
                    </a:lnTo>
                    <a:cubicBezTo>
                      <a:pt x="19849" y="89869"/>
                      <a:pt x="19381" y="90963"/>
                      <a:pt x="18755" y="90963"/>
                    </a:cubicBezTo>
                    <a:lnTo>
                      <a:pt x="1094" y="90963"/>
                    </a:lnTo>
                    <a:close/>
                  </a:path>
                </a:pathLst>
              </a:custGeom>
              <a:solidFill>
                <a:srgbClr val="159E31"/>
              </a:solidFill>
              <a:ln w="0" cap="flat">
                <a:noFill/>
                <a:prstDash val="solid"/>
                <a:miter/>
              </a:ln>
            </p:spPr>
            <p:txBody>
              <a:bodyPr rtlCol="0" anchor="ctr"/>
              <a:lstStyle/>
              <a:p>
                <a:endParaRPr lang="zh-CN" altLang="en-US"/>
              </a:p>
            </p:txBody>
          </p:sp>
          <p:sp>
            <p:nvSpPr>
              <p:cNvPr id="437" name="任意多边形: 形状 436">
                <a:extLst>
                  <a:ext uri="{FF2B5EF4-FFF2-40B4-BE49-F238E27FC236}">
                    <a16:creationId xmlns:a16="http://schemas.microsoft.com/office/drawing/2014/main" id="{11AEA1C3-BE26-5074-CCB9-D3AC3882699C}"/>
                  </a:ext>
                </a:extLst>
              </p:cNvPr>
              <p:cNvSpPr/>
              <p:nvPr/>
            </p:nvSpPr>
            <p:spPr>
              <a:xfrm>
                <a:off x="2743850" y="5005404"/>
                <a:ext cx="64549" cy="91432"/>
              </a:xfrm>
              <a:custGeom>
                <a:avLst/>
                <a:gdLst>
                  <a:gd name="connsiteX0" fmla="*/ 1094 w 64549"/>
                  <a:gd name="connsiteY0" fmla="*/ 90963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5" y="36260"/>
                      <a:pt x="59705" y="36886"/>
                    </a:cubicBezTo>
                    <a:lnTo>
                      <a:pt x="59705" y="49545"/>
                    </a:lnTo>
                    <a:cubicBezTo>
                      <a:pt x="59705" y="49545"/>
                      <a:pt x="59236" y="50640"/>
                      <a:pt x="58611" y="50640"/>
                    </a:cubicBezTo>
                    <a:lnTo>
                      <a:pt x="19537" y="50640"/>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38" name="任意多边形: 形状 437">
                <a:extLst>
                  <a:ext uri="{FF2B5EF4-FFF2-40B4-BE49-F238E27FC236}">
                    <a16:creationId xmlns:a16="http://schemas.microsoft.com/office/drawing/2014/main" id="{0958ED0B-4F7E-2759-20F0-D9269AF3BDFC}"/>
                  </a:ext>
                </a:extLst>
              </p:cNvPr>
              <p:cNvSpPr/>
              <p:nvPr/>
            </p:nvSpPr>
            <p:spPr>
              <a:xfrm>
                <a:off x="2818090" y="5005404"/>
                <a:ext cx="78928" cy="91119"/>
              </a:xfrm>
              <a:custGeom>
                <a:avLst/>
                <a:gdLst>
                  <a:gd name="connsiteX0" fmla="*/ 18599 w 78928"/>
                  <a:gd name="connsiteY0" fmla="*/ 47513 h 91119"/>
                  <a:gd name="connsiteX1" fmla="*/ 18599 w 78928"/>
                  <a:gd name="connsiteY1" fmla="*/ 89869 h 91119"/>
                  <a:gd name="connsiteX2" fmla="*/ 17505 w 78928"/>
                  <a:gd name="connsiteY2" fmla="*/ 90963 h 91119"/>
                  <a:gd name="connsiteX3" fmla="*/ 1094 w 78928"/>
                  <a:gd name="connsiteY3" fmla="*/ 90963 h 91119"/>
                  <a:gd name="connsiteX4" fmla="*/ 0 w 78928"/>
                  <a:gd name="connsiteY4" fmla="*/ 89869 h 91119"/>
                  <a:gd name="connsiteX5" fmla="*/ 313 w 78928"/>
                  <a:gd name="connsiteY5" fmla="*/ 45482 h 91119"/>
                  <a:gd name="connsiteX6" fmla="*/ 0 w 78928"/>
                  <a:gd name="connsiteY6" fmla="*/ 1094 h 91119"/>
                  <a:gd name="connsiteX7" fmla="*/ 1094 w 78928"/>
                  <a:gd name="connsiteY7" fmla="*/ 0 h 91119"/>
                  <a:gd name="connsiteX8" fmla="*/ 22975 w 78928"/>
                  <a:gd name="connsiteY8" fmla="*/ 0 h 91119"/>
                  <a:gd name="connsiteX9" fmla="*/ 24538 w 78928"/>
                  <a:gd name="connsiteY9" fmla="*/ 938 h 91119"/>
                  <a:gd name="connsiteX10" fmla="*/ 61111 w 78928"/>
                  <a:gd name="connsiteY10" fmla="*/ 65331 h 91119"/>
                  <a:gd name="connsiteX11" fmla="*/ 60330 w 78928"/>
                  <a:gd name="connsiteY11" fmla="*/ 47982 h 91119"/>
                  <a:gd name="connsiteX12" fmla="*/ 60330 w 78928"/>
                  <a:gd name="connsiteY12" fmla="*/ 1250 h 91119"/>
                  <a:gd name="connsiteX13" fmla="*/ 61424 w 78928"/>
                  <a:gd name="connsiteY13" fmla="*/ 156 h 91119"/>
                  <a:gd name="connsiteX14" fmla="*/ 77835 w 78928"/>
                  <a:gd name="connsiteY14" fmla="*/ 156 h 91119"/>
                  <a:gd name="connsiteX15" fmla="*/ 78929 w 78928"/>
                  <a:gd name="connsiteY15" fmla="*/ 1250 h 91119"/>
                  <a:gd name="connsiteX16" fmla="*/ 78616 w 78928"/>
                  <a:gd name="connsiteY16" fmla="*/ 45638 h 91119"/>
                  <a:gd name="connsiteX17" fmla="*/ 78929 w 78928"/>
                  <a:gd name="connsiteY17" fmla="*/ 90026 h 91119"/>
                  <a:gd name="connsiteX18" fmla="*/ 77835 w 78928"/>
                  <a:gd name="connsiteY18" fmla="*/ 91120 h 91119"/>
                  <a:gd name="connsiteX19" fmla="*/ 55172 w 78928"/>
                  <a:gd name="connsiteY19" fmla="*/ 91120 h 91119"/>
                  <a:gd name="connsiteX20" fmla="*/ 53609 w 78928"/>
                  <a:gd name="connsiteY20" fmla="*/ 90182 h 91119"/>
                  <a:gd name="connsiteX21" fmla="*/ 17818 w 78928"/>
                  <a:gd name="connsiteY21" fmla="*/ 26414 h 91119"/>
                  <a:gd name="connsiteX22" fmla="*/ 17818 w 78928"/>
                  <a:gd name="connsiteY22" fmla="*/ 28915 h 91119"/>
                  <a:gd name="connsiteX23" fmla="*/ 18599 w 78928"/>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8" h="91119">
                    <a:moveTo>
                      <a:pt x="18599" y="47513"/>
                    </a:moveTo>
                    <a:lnTo>
                      <a:pt x="18599" y="89869"/>
                    </a:lnTo>
                    <a:cubicBezTo>
                      <a:pt x="18599" y="89869"/>
                      <a:pt x="18130" y="90963"/>
                      <a:pt x="17505" y="90963"/>
                    </a:cubicBezTo>
                    <a:lnTo>
                      <a:pt x="1094" y="90963"/>
                    </a:lnTo>
                    <a:cubicBezTo>
                      <a:pt x="1094" y="90963"/>
                      <a:pt x="0" y="90495"/>
                      <a:pt x="0" y="89869"/>
                    </a:cubicBezTo>
                    <a:lnTo>
                      <a:pt x="313" y="45482"/>
                    </a:lnTo>
                    <a:lnTo>
                      <a:pt x="0" y="1094"/>
                    </a:lnTo>
                    <a:cubicBezTo>
                      <a:pt x="0" y="1094"/>
                      <a:pt x="469" y="0"/>
                      <a:pt x="1094" y="0"/>
                    </a:cubicBezTo>
                    <a:lnTo>
                      <a:pt x="22975" y="0"/>
                    </a:lnTo>
                    <a:cubicBezTo>
                      <a:pt x="22975" y="0"/>
                      <a:pt x="24226" y="469"/>
                      <a:pt x="24538" y="938"/>
                    </a:cubicBezTo>
                    <a:lnTo>
                      <a:pt x="61111" y="65331"/>
                    </a:lnTo>
                    <a:lnTo>
                      <a:pt x="60330" y="47982"/>
                    </a:lnTo>
                    <a:lnTo>
                      <a:pt x="60330" y="1250"/>
                    </a:lnTo>
                    <a:cubicBezTo>
                      <a:pt x="60330" y="1250"/>
                      <a:pt x="60799" y="156"/>
                      <a:pt x="61424" y="156"/>
                    </a:cubicBezTo>
                    <a:lnTo>
                      <a:pt x="77835" y="156"/>
                    </a:lnTo>
                    <a:cubicBezTo>
                      <a:pt x="77835" y="156"/>
                      <a:pt x="78929" y="625"/>
                      <a:pt x="78929" y="1250"/>
                    </a:cubicBezTo>
                    <a:lnTo>
                      <a:pt x="78616" y="45638"/>
                    </a:lnTo>
                    <a:lnTo>
                      <a:pt x="78929" y="90026"/>
                    </a:lnTo>
                    <a:cubicBezTo>
                      <a:pt x="78929" y="90026"/>
                      <a:pt x="78460" y="91120"/>
                      <a:pt x="77835" y="91120"/>
                    </a:cubicBezTo>
                    <a:lnTo>
                      <a:pt x="55172" y="91120"/>
                    </a:lnTo>
                    <a:cubicBezTo>
                      <a:pt x="55172" y="91120"/>
                      <a:pt x="53922" y="90651"/>
                      <a:pt x="53609" y="90182"/>
                    </a:cubicBezTo>
                    <a:lnTo>
                      <a:pt x="17818" y="26414"/>
                    </a:lnTo>
                    <a:lnTo>
                      <a:pt x="17818" y="28915"/>
                    </a:lnTo>
                    <a:cubicBezTo>
                      <a:pt x="17818" y="28915"/>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439" name="任意多边形: 形状 438">
                <a:extLst>
                  <a:ext uri="{FF2B5EF4-FFF2-40B4-BE49-F238E27FC236}">
                    <a16:creationId xmlns:a16="http://schemas.microsoft.com/office/drawing/2014/main" id="{EC0AAC85-1FB4-BFD6-76D6-9E808E979521}"/>
                  </a:ext>
                </a:extLst>
              </p:cNvPr>
              <p:cNvSpPr/>
              <p:nvPr/>
            </p:nvSpPr>
            <p:spPr>
              <a:xfrm>
                <a:off x="2908740" y="5005404"/>
                <a:ext cx="81273" cy="90963"/>
              </a:xfrm>
              <a:custGeom>
                <a:avLst/>
                <a:gdLst>
                  <a:gd name="connsiteX0" fmla="*/ 1094 w 81273"/>
                  <a:gd name="connsiteY0" fmla="*/ 90963 h 90963"/>
                  <a:gd name="connsiteX1" fmla="*/ 0 w 81273"/>
                  <a:gd name="connsiteY1" fmla="*/ 89869 h 90963"/>
                  <a:gd name="connsiteX2" fmla="*/ 313 w 81273"/>
                  <a:gd name="connsiteY2" fmla="*/ 45482 h 90963"/>
                  <a:gd name="connsiteX3" fmla="*/ 0 w 81273"/>
                  <a:gd name="connsiteY3" fmla="*/ 1094 h 90963"/>
                  <a:gd name="connsiteX4" fmla="*/ 1094 w 81273"/>
                  <a:gd name="connsiteY4" fmla="*/ 0 h 90963"/>
                  <a:gd name="connsiteX5" fmla="*/ 33134 w 81273"/>
                  <a:gd name="connsiteY5" fmla="*/ 0 h 90963"/>
                  <a:gd name="connsiteX6" fmla="*/ 81273 w 81273"/>
                  <a:gd name="connsiteY6" fmla="*/ 46107 h 90963"/>
                  <a:gd name="connsiteX7" fmla="*/ 33291 w 81273"/>
                  <a:gd name="connsiteY7" fmla="*/ 90963 h 90963"/>
                  <a:gd name="connsiteX8" fmla="*/ 938 w 81273"/>
                  <a:gd name="connsiteY8" fmla="*/ 90963 h 90963"/>
                  <a:gd name="connsiteX9" fmla="*/ 20006 w 81273"/>
                  <a:gd name="connsiteY9" fmla="*/ 76272 h 90963"/>
                  <a:gd name="connsiteX10" fmla="*/ 34541 w 81273"/>
                  <a:gd name="connsiteY10" fmla="*/ 76272 h 90963"/>
                  <a:gd name="connsiteX11" fmla="*/ 61111 w 81273"/>
                  <a:gd name="connsiteY11" fmla="*/ 45951 h 90963"/>
                  <a:gd name="connsiteX12" fmla="*/ 34072 w 81273"/>
                  <a:gd name="connsiteY12" fmla="*/ 14692 h 90963"/>
                  <a:gd name="connsiteX13" fmla="*/ 20006 w 81273"/>
                  <a:gd name="connsiteY13" fmla="*/ 14692 h 90963"/>
                  <a:gd name="connsiteX14" fmla="*/ 19693 w 81273"/>
                  <a:gd name="connsiteY14" fmla="*/ 45169 h 90963"/>
                  <a:gd name="connsiteX15" fmla="*/ 20006 w 81273"/>
                  <a:gd name="connsiteY15" fmla="*/ 76428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273" h="90963">
                    <a:moveTo>
                      <a:pt x="1094" y="90963"/>
                    </a:moveTo>
                    <a:cubicBezTo>
                      <a:pt x="1094" y="90963"/>
                      <a:pt x="0" y="90495"/>
                      <a:pt x="0" y="89869"/>
                    </a:cubicBezTo>
                    <a:lnTo>
                      <a:pt x="313" y="45482"/>
                    </a:lnTo>
                    <a:lnTo>
                      <a:pt x="0" y="1094"/>
                    </a:lnTo>
                    <a:cubicBezTo>
                      <a:pt x="0" y="1094"/>
                      <a:pt x="469" y="0"/>
                      <a:pt x="1094" y="0"/>
                    </a:cubicBezTo>
                    <a:lnTo>
                      <a:pt x="33134" y="0"/>
                    </a:lnTo>
                    <a:cubicBezTo>
                      <a:pt x="59236" y="0"/>
                      <a:pt x="81273" y="14066"/>
                      <a:pt x="81273" y="46107"/>
                    </a:cubicBezTo>
                    <a:cubicBezTo>
                      <a:pt x="81273" y="78147"/>
                      <a:pt x="58923" y="90963"/>
                      <a:pt x="33291" y="90963"/>
                    </a:cubicBezTo>
                    <a:lnTo>
                      <a:pt x="938" y="90963"/>
                    </a:lnTo>
                    <a:close/>
                    <a:moveTo>
                      <a:pt x="20006" y="76272"/>
                    </a:moveTo>
                    <a:lnTo>
                      <a:pt x="34541" y="76272"/>
                    </a:lnTo>
                    <a:cubicBezTo>
                      <a:pt x="49233" y="76272"/>
                      <a:pt x="61111" y="67519"/>
                      <a:pt x="61111" y="45951"/>
                    </a:cubicBezTo>
                    <a:cubicBezTo>
                      <a:pt x="61111" y="24382"/>
                      <a:pt x="49389" y="14692"/>
                      <a:pt x="34072" y="14692"/>
                    </a:cubicBezTo>
                    <a:lnTo>
                      <a:pt x="20006" y="14692"/>
                    </a:lnTo>
                    <a:cubicBezTo>
                      <a:pt x="20006" y="14692"/>
                      <a:pt x="19693" y="30009"/>
                      <a:pt x="19693" y="45169"/>
                    </a:cubicBezTo>
                    <a:cubicBezTo>
                      <a:pt x="19693" y="60330"/>
                      <a:pt x="20006" y="76272"/>
                      <a:pt x="20006" y="76428"/>
                    </a:cubicBezTo>
                    <a:close/>
                  </a:path>
                </a:pathLst>
              </a:custGeom>
              <a:solidFill>
                <a:srgbClr val="159E31"/>
              </a:solidFill>
              <a:ln w="0" cap="flat">
                <a:noFill/>
                <a:prstDash val="solid"/>
                <a:miter/>
              </a:ln>
            </p:spPr>
            <p:txBody>
              <a:bodyPr rtlCol="0" anchor="ctr"/>
              <a:lstStyle/>
              <a:p>
                <a:endParaRPr lang="zh-CN" altLang="en-US"/>
              </a:p>
            </p:txBody>
          </p:sp>
          <p:sp>
            <p:nvSpPr>
              <p:cNvPr id="440" name="任意多边形: 形状 439">
                <a:extLst>
                  <a:ext uri="{FF2B5EF4-FFF2-40B4-BE49-F238E27FC236}">
                    <a16:creationId xmlns:a16="http://schemas.microsoft.com/office/drawing/2014/main" id="{EC5D80B0-61D4-4092-9CE8-BBB03BA68B0F}"/>
                  </a:ext>
                </a:extLst>
              </p:cNvPr>
              <p:cNvSpPr/>
              <p:nvPr/>
            </p:nvSpPr>
            <p:spPr>
              <a:xfrm>
                <a:off x="3000329" y="5005404"/>
                <a:ext cx="58297" cy="91276"/>
              </a:xfrm>
              <a:custGeom>
                <a:avLst/>
                <a:gdLst>
                  <a:gd name="connsiteX0" fmla="*/ 1094 w 58297"/>
                  <a:gd name="connsiteY0" fmla="*/ 90963 h 91276"/>
                  <a:gd name="connsiteX1" fmla="*/ 0 w 58297"/>
                  <a:gd name="connsiteY1" fmla="*/ 89869 h 91276"/>
                  <a:gd name="connsiteX2" fmla="*/ 313 w 58297"/>
                  <a:gd name="connsiteY2" fmla="*/ 45482 h 91276"/>
                  <a:gd name="connsiteX3" fmla="*/ 0 w 58297"/>
                  <a:gd name="connsiteY3" fmla="*/ 1094 h 91276"/>
                  <a:gd name="connsiteX4" fmla="*/ 1094 w 58297"/>
                  <a:gd name="connsiteY4" fmla="*/ 0 h 91276"/>
                  <a:gd name="connsiteX5" fmla="*/ 18912 w 58297"/>
                  <a:gd name="connsiteY5" fmla="*/ 0 h 91276"/>
                  <a:gd name="connsiteX6" fmla="*/ 20006 w 58297"/>
                  <a:gd name="connsiteY6" fmla="*/ 1094 h 91276"/>
                  <a:gd name="connsiteX7" fmla="*/ 19693 w 58297"/>
                  <a:gd name="connsiteY7" fmla="*/ 44388 h 91276"/>
                  <a:gd name="connsiteX8" fmla="*/ 20006 w 58297"/>
                  <a:gd name="connsiteY8" fmla="*/ 76428 h 91276"/>
                  <a:gd name="connsiteX9" fmla="*/ 57204 w 58297"/>
                  <a:gd name="connsiteY9" fmla="*/ 76428 h 91276"/>
                  <a:gd name="connsiteX10" fmla="*/ 58298 w 58297"/>
                  <a:gd name="connsiteY10" fmla="*/ 77522 h 91276"/>
                  <a:gd name="connsiteX11" fmla="*/ 58298 w 58297"/>
                  <a:gd name="connsiteY11" fmla="*/ 90182 h 91276"/>
                  <a:gd name="connsiteX12" fmla="*/ 57204 w 58297"/>
                  <a:gd name="connsiteY12" fmla="*/ 91276 h 91276"/>
                  <a:gd name="connsiteX13" fmla="*/ 1250 w 58297"/>
                  <a:gd name="connsiteY13" fmla="*/ 91276 h 9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97" h="91276">
                    <a:moveTo>
                      <a:pt x="1094" y="90963"/>
                    </a:moveTo>
                    <a:cubicBezTo>
                      <a:pt x="1094" y="90963"/>
                      <a:pt x="0" y="90495"/>
                      <a:pt x="0" y="89869"/>
                    </a:cubicBezTo>
                    <a:lnTo>
                      <a:pt x="313" y="45482"/>
                    </a:lnTo>
                    <a:lnTo>
                      <a:pt x="0" y="1094"/>
                    </a:lnTo>
                    <a:cubicBezTo>
                      <a:pt x="0" y="1094"/>
                      <a:pt x="469" y="0"/>
                      <a:pt x="1094" y="0"/>
                    </a:cubicBezTo>
                    <a:lnTo>
                      <a:pt x="18912" y="0"/>
                    </a:lnTo>
                    <a:cubicBezTo>
                      <a:pt x="18912" y="0"/>
                      <a:pt x="20006" y="469"/>
                      <a:pt x="20006" y="1094"/>
                    </a:cubicBezTo>
                    <a:lnTo>
                      <a:pt x="19693" y="44388"/>
                    </a:lnTo>
                    <a:lnTo>
                      <a:pt x="20006" y="76428"/>
                    </a:lnTo>
                    <a:lnTo>
                      <a:pt x="57204" y="76428"/>
                    </a:lnTo>
                    <a:cubicBezTo>
                      <a:pt x="57204" y="76428"/>
                      <a:pt x="58298" y="76897"/>
                      <a:pt x="58298" y="77522"/>
                    </a:cubicBezTo>
                    <a:lnTo>
                      <a:pt x="58298" y="90182"/>
                    </a:lnTo>
                    <a:cubicBezTo>
                      <a:pt x="58298" y="90182"/>
                      <a:pt x="57829" y="91276"/>
                      <a:pt x="57204" y="91276"/>
                    </a:cubicBezTo>
                    <a:lnTo>
                      <a:pt x="1250" y="91276"/>
                    </a:lnTo>
                    <a:close/>
                  </a:path>
                </a:pathLst>
              </a:custGeom>
              <a:solidFill>
                <a:srgbClr val="159E31"/>
              </a:solidFill>
              <a:ln w="0" cap="flat">
                <a:noFill/>
                <a:prstDash val="solid"/>
                <a:miter/>
              </a:ln>
            </p:spPr>
            <p:txBody>
              <a:bodyPr rtlCol="0" anchor="ctr"/>
              <a:lstStyle/>
              <a:p>
                <a:endParaRPr lang="zh-CN" altLang="en-US"/>
              </a:p>
            </p:txBody>
          </p:sp>
          <p:sp>
            <p:nvSpPr>
              <p:cNvPr id="441" name="任意多边形: 形状 440">
                <a:extLst>
                  <a:ext uri="{FF2B5EF4-FFF2-40B4-BE49-F238E27FC236}">
                    <a16:creationId xmlns:a16="http://schemas.microsoft.com/office/drawing/2014/main" id="{3DE6B810-D30D-C395-E433-2F95D3B5AE9B}"/>
                  </a:ext>
                </a:extLst>
              </p:cNvPr>
              <p:cNvSpPr/>
              <p:nvPr/>
            </p:nvSpPr>
            <p:spPr>
              <a:xfrm>
                <a:off x="3045967" y="5005248"/>
                <a:ext cx="80565" cy="91119"/>
              </a:xfrm>
              <a:custGeom>
                <a:avLst/>
                <a:gdLst>
                  <a:gd name="connsiteX0" fmla="*/ 50327 w 80565"/>
                  <a:gd name="connsiteY0" fmla="*/ 90026 h 91119"/>
                  <a:gd name="connsiteX1" fmla="*/ 49233 w 80565"/>
                  <a:gd name="connsiteY1" fmla="*/ 91120 h 91119"/>
                  <a:gd name="connsiteX2" fmla="*/ 31259 w 80565"/>
                  <a:gd name="connsiteY2" fmla="*/ 91120 h 91119"/>
                  <a:gd name="connsiteX3" fmla="*/ 30165 w 80565"/>
                  <a:gd name="connsiteY3" fmla="*/ 90026 h 91119"/>
                  <a:gd name="connsiteX4" fmla="*/ 30477 w 80565"/>
                  <a:gd name="connsiteY4" fmla="*/ 61580 h 91119"/>
                  <a:gd name="connsiteX5" fmla="*/ 0 w 80565"/>
                  <a:gd name="connsiteY5" fmla="*/ 938 h 91119"/>
                  <a:gd name="connsiteX6" fmla="*/ 469 w 80565"/>
                  <a:gd name="connsiteY6" fmla="*/ 0 h 91119"/>
                  <a:gd name="connsiteX7" fmla="*/ 20943 w 80565"/>
                  <a:gd name="connsiteY7" fmla="*/ 0 h 91119"/>
                  <a:gd name="connsiteX8" fmla="*/ 22350 w 80565"/>
                  <a:gd name="connsiteY8" fmla="*/ 938 h 91119"/>
                  <a:gd name="connsiteX9" fmla="*/ 40949 w 80565"/>
                  <a:gd name="connsiteY9" fmla="*/ 42981 h 91119"/>
                  <a:gd name="connsiteX10" fmla="*/ 59861 w 80565"/>
                  <a:gd name="connsiteY10" fmla="*/ 938 h 91119"/>
                  <a:gd name="connsiteX11" fmla="*/ 61267 w 80565"/>
                  <a:gd name="connsiteY11" fmla="*/ 0 h 91119"/>
                  <a:gd name="connsiteX12" fmla="*/ 80023 w 80565"/>
                  <a:gd name="connsiteY12" fmla="*/ 0 h 91119"/>
                  <a:gd name="connsiteX13" fmla="*/ 80492 w 80565"/>
                  <a:gd name="connsiteY13" fmla="*/ 938 h 91119"/>
                  <a:gd name="connsiteX14" fmla="*/ 50014 w 80565"/>
                  <a:gd name="connsiteY14" fmla="*/ 61580 h 91119"/>
                  <a:gd name="connsiteX15" fmla="*/ 50327 w 80565"/>
                  <a:gd name="connsiteY15"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65" h="91119">
                    <a:moveTo>
                      <a:pt x="50327" y="90026"/>
                    </a:moveTo>
                    <a:cubicBezTo>
                      <a:pt x="50327" y="90026"/>
                      <a:pt x="49858" y="91120"/>
                      <a:pt x="49233" y="91120"/>
                    </a:cubicBezTo>
                    <a:lnTo>
                      <a:pt x="31259" y="91120"/>
                    </a:lnTo>
                    <a:cubicBezTo>
                      <a:pt x="31259" y="91120"/>
                      <a:pt x="30165" y="90651"/>
                      <a:pt x="30165" y="90026"/>
                    </a:cubicBezTo>
                    <a:lnTo>
                      <a:pt x="30477" y="61580"/>
                    </a:lnTo>
                    <a:lnTo>
                      <a:pt x="0" y="938"/>
                    </a:lnTo>
                    <a:cubicBezTo>
                      <a:pt x="0" y="938"/>
                      <a:pt x="0" y="0"/>
                      <a:pt x="469" y="0"/>
                    </a:cubicBezTo>
                    <a:lnTo>
                      <a:pt x="20943" y="0"/>
                    </a:lnTo>
                    <a:cubicBezTo>
                      <a:pt x="20943" y="0"/>
                      <a:pt x="22037" y="469"/>
                      <a:pt x="22350" y="938"/>
                    </a:cubicBezTo>
                    <a:lnTo>
                      <a:pt x="40949" y="42981"/>
                    </a:lnTo>
                    <a:lnTo>
                      <a:pt x="59861" y="938"/>
                    </a:lnTo>
                    <a:cubicBezTo>
                      <a:pt x="59861" y="938"/>
                      <a:pt x="60642" y="0"/>
                      <a:pt x="61267" y="0"/>
                    </a:cubicBezTo>
                    <a:lnTo>
                      <a:pt x="80023" y="0"/>
                    </a:lnTo>
                    <a:cubicBezTo>
                      <a:pt x="80023" y="0"/>
                      <a:pt x="80804" y="469"/>
                      <a:pt x="80492" y="938"/>
                    </a:cubicBezTo>
                    <a:lnTo>
                      <a:pt x="50014" y="61580"/>
                    </a:lnTo>
                    <a:lnTo>
                      <a:pt x="50327" y="90026"/>
                    </a:lnTo>
                    <a:close/>
                  </a:path>
                </a:pathLst>
              </a:custGeom>
              <a:solidFill>
                <a:srgbClr val="159E31"/>
              </a:solidFill>
              <a:ln w="0" cap="flat">
                <a:noFill/>
                <a:prstDash val="solid"/>
                <a:miter/>
              </a:ln>
            </p:spPr>
            <p:txBody>
              <a:bodyPr rtlCol="0" anchor="ctr"/>
              <a:lstStyle/>
              <a:p>
                <a:endParaRPr lang="zh-CN" altLang="en-US"/>
              </a:p>
            </p:txBody>
          </p:sp>
          <p:sp>
            <p:nvSpPr>
              <p:cNvPr id="442" name="任意多边形: 形状 441">
                <a:extLst>
                  <a:ext uri="{FF2B5EF4-FFF2-40B4-BE49-F238E27FC236}">
                    <a16:creationId xmlns:a16="http://schemas.microsoft.com/office/drawing/2014/main" id="{068311D7-3EAF-22F2-1A83-D0A71B672AB5}"/>
                  </a:ext>
                </a:extLst>
              </p:cNvPr>
              <p:cNvSpPr/>
              <p:nvPr/>
            </p:nvSpPr>
            <p:spPr>
              <a:xfrm>
                <a:off x="3162407" y="5005404"/>
                <a:ext cx="61736" cy="91432"/>
              </a:xfrm>
              <a:custGeom>
                <a:avLst/>
                <a:gdLst>
                  <a:gd name="connsiteX0" fmla="*/ 1094 w 61736"/>
                  <a:gd name="connsiteY0" fmla="*/ 90963 h 91432"/>
                  <a:gd name="connsiteX1" fmla="*/ 0 w 61736"/>
                  <a:gd name="connsiteY1" fmla="*/ 89869 h 91432"/>
                  <a:gd name="connsiteX2" fmla="*/ 313 w 61736"/>
                  <a:gd name="connsiteY2" fmla="*/ 45482 h 91432"/>
                  <a:gd name="connsiteX3" fmla="*/ 0 w 61736"/>
                  <a:gd name="connsiteY3" fmla="*/ 1094 h 91432"/>
                  <a:gd name="connsiteX4" fmla="*/ 1094 w 61736"/>
                  <a:gd name="connsiteY4" fmla="*/ 0 h 91432"/>
                  <a:gd name="connsiteX5" fmla="*/ 60642 w 61736"/>
                  <a:gd name="connsiteY5" fmla="*/ 0 h 91432"/>
                  <a:gd name="connsiteX6" fmla="*/ 61736 w 61736"/>
                  <a:gd name="connsiteY6" fmla="*/ 1094 h 91432"/>
                  <a:gd name="connsiteX7" fmla="*/ 61736 w 61736"/>
                  <a:gd name="connsiteY7" fmla="*/ 13754 h 91432"/>
                  <a:gd name="connsiteX8" fmla="*/ 60642 w 61736"/>
                  <a:gd name="connsiteY8" fmla="*/ 14848 h 91432"/>
                  <a:gd name="connsiteX9" fmla="*/ 20006 w 61736"/>
                  <a:gd name="connsiteY9" fmla="*/ 14848 h 91432"/>
                  <a:gd name="connsiteX10" fmla="*/ 19693 w 61736"/>
                  <a:gd name="connsiteY10" fmla="*/ 39855 h 91432"/>
                  <a:gd name="connsiteX11" fmla="*/ 58767 w 61736"/>
                  <a:gd name="connsiteY11" fmla="*/ 39855 h 91432"/>
                  <a:gd name="connsiteX12" fmla="*/ 59861 w 61736"/>
                  <a:gd name="connsiteY12" fmla="*/ 40949 h 91432"/>
                  <a:gd name="connsiteX13" fmla="*/ 59861 w 61736"/>
                  <a:gd name="connsiteY13" fmla="*/ 53609 h 91432"/>
                  <a:gd name="connsiteX14" fmla="*/ 58767 w 61736"/>
                  <a:gd name="connsiteY14" fmla="*/ 54703 h 91432"/>
                  <a:gd name="connsiteX15" fmla="*/ 19693 w 61736"/>
                  <a:gd name="connsiteY15" fmla="*/ 54703 h 91432"/>
                  <a:gd name="connsiteX16" fmla="*/ 20006 w 61736"/>
                  <a:gd name="connsiteY16" fmla="*/ 90338 h 91432"/>
                  <a:gd name="connsiteX17" fmla="*/ 18912 w 61736"/>
                  <a:gd name="connsiteY17" fmla="*/ 91432 h 91432"/>
                  <a:gd name="connsiteX18" fmla="*/ 1094 w 61736"/>
                  <a:gd name="connsiteY18"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736" h="91432">
                    <a:moveTo>
                      <a:pt x="1094" y="90963"/>
                    </a:moveTo>
                    <a:cubicBezTo>
                      <a:pt x="1094" y="90963"/>
                      <a:pt x="0" y="90495"/>
                      <a:pt x="0" y="89869"/>
                    </a:cubicBezTo>
                    <a:lnTo>
                      <a:pt x="313" y="45482"/>
                    </a:lnTo>
                    <a:lnTo>
                      <a:pt x="0" y="1094"/>
                    </a:lnTo>
                    <a:cubicBezTo>
                      <a:pt x="0" y="1094"/>
                      <a:pt x="469" y="0"/>
                      <a:pt x="1094" y="0"/>
                    </a:cubicBezTo>
                    <a:lnTo>
                      <a:pt x="60642" y="0"/>
                    </a:lnTo>
                    <a:cubicBezTo>
                      <a:pt x="60642" y="0"/>
                      <a:pt x="61736" y="469"/>
                      <a:pt x="61736" y="1094"/>
                    </a:cubicBezTo>
                    <a:lnTo>
                      <a:pt x="61736" y="13754"/>
                    </a:lnTo>
                    <a:cubicBezTo>
                      <a:pt x="61736" y="13754"/>
                      <a:pt x="61267" y="14848"/>
                      <a:pt x="60642" y="14848"/>
                    </a:cubicBezTo>
                    <a:lnTo>
                      <a:pt x="20006" y="14848"/>
                    </a:lnTo>
                    <a:lnTo>
                      <a:pt x="19693" y="39855"/>
                    </a:lnTo>
                    <a:lnTo>
                      <a:pt x="58767" y="39855"/>
                    </a:lnTo>
                    <a:cubicBezTo>
                      <a:pt x="58767" y="39855"/>
                      <a:pt x="59861" y="40324"/>
                      <a:pt x="59861" y="40949"/>
                    </a:cubicBezTo>
                    <a:lnTo>
                      <a:pt x="59861" y="53609"/>
                    </a:lnTo>
                    <a:cubicBezTo>
                      <a:pt x="59861" y="53609"/>
                      <a:pt x="59392" y="54703"/>
                      <a:pt x="58767" y="54703"/>
                    </a:cubicBezTo>
                    <a:lnTo>
                      <a:pt x="19693" y="54703"/>
                    </a:lnTo>
                    <a:lnTo>
                      <a:pt x="20006" y="90338"/>
                    </a:lnTo>
                    <a:cubicBezTo>
                      <a:pt x="20006" y="90338"/>
                      <a:pt x="19537" y="91432"/>
                      <a:pt x="18912" y="91432"/>
                    </a:cubicBezTo>
                    <a:lnTo>
                      <a:pt x="1094" y="91432"/>
                    </a:lnTo>
                    <a:close/>
                  </a:path>
                </a:pathLst>
              </a:custGeom>
              <a:solidFill>
                <a:srgbClr val="159E31"/>
              </a:solidFill>
              <a:ln w="0" cap="flat">
                <a:noFill/>
                <a:prstDash val="solid"/>
                <a:miter/>
              </a:ln>
            </p:spPr>
            <p:txBody>
              <a:bodyPr rtlCol="0" anchor="ctr"/>
              <a:lstStyle/>
              <a:p>
                <a:endParaRPr lang="zh-CN" altLang="en-US"/>
              </a:p>
            </p:txBody>
          </p:sp>
          <p:sp>
            <p:nvSpPr>
              <p:cNvPr id="443" name="任意多边形: 形状 442">
                <a:extLst>
                  <a:ext uri="{FF2B5EF4-FFF2-40B4-BE49-F238E27FC236}">
                    <a16:creationId xmlns:a16="http://schemas.microsoft.com/office/drawing/2014/main" id="{CAC72331-F1A7-3A6B-58CA-811260F15150}"/>
                  </a:ext>
                </a:extLst>
              </p:cNvPr>
              <p:cNvSpPr/>
              <p:nvPr/>
            </p:nvSpPr>
            <p:spPr>
              <a:xfrm>
                <a:off x="3233364" y="5005248"/>
                <a:ext cx="73771" cy="92995"/>
              </a:xfrm>
              <a:custGeom>
                <a:avLst/>
                <a:gdLst>
                  <a:gd name="connsiteX0" fmla="*/ 37198 w 73771"/>
                  <a:gd name="connsiteY0" fmla="*/ 92995 h 92995"/>
                  <a:gd name="connsiteX1" fmla="*/ 313 w 73771"/>
                  <a:gd name="connsiteY1" fmla="*/ 57204 h 92995"/>
                  <a:gd name="connsiteX2" fmla="*/ 313 w 73771"/>
                  <a:gd name="connsiteY2" fmla="*/ 32509 h 92995"/>
                  <a:gd name="connsiteX3" fmla="*/ 0 w 73771"/>
                  <a:gd name="connsiteY3" fmla="*/ 1094 h 92995"/>
                  <a:gd name="connsiteX4" fmla="*/ 1094 w 73771"/>
                  <a:gd name="connsiteY4" fmla="*/ 0 h 92995"/>
                  <a:gd name="connsiteX5" fmla="*/ 19381 w 73771"/>
                  <a:gd name="connsiteY5" fmla="*/ 0 h 92995"/>
                  <a:gd name="connsiteX6" fmla="*/ 20475 w 73771"/>
                  <a:gd name="connsiteY6" fmla="*/ 1094 h 92995"/>
                  <a:gd name="connsiteX7" fmla="*/ 20162 w 73771"/>
                  <a:gd name="connsiteY7" fmla="*/ 32040 h 92995"/>
                  <a:gd name="connsiteX8" fmla="*/ 20162 w 73771"/>
                  <a:gd name="connsiteY8" fmla="*/ 57047 h 92995"/>
                  <a:gd name="connsiteX9" fmla="*/ 37198 w 73771"/>
                  <a:gd name="connsiteY9" fmla="*/ 77209 h 92995"/>
                  <a:gd name="connsiteX10" fmla="*/ 55485 w 73771"/>
                  <a:gd name="connsiteY10" fmla="*/ 57047 h 92995"/>
                  <a:gd name="connsiteX11" fmla="*/ 55485 w 73771"/>
                  <a:gd name="connsiteY11" fmla="*/ 32353 h 92995"/>
                  <a:gd name="connsiteX12" fmla="*/ 55172 w 73771"/>
                  <a:gd name="connsiteY12" fmla="*/ 1094 h 92995"/>
                  <a:gd name="connsiteX13" fmla="*/ 56266 w 73771"/>
                  <a:gd name="connsiteY13" fmla="*/ 0 h 92995"/>
                  <a:gd name="connsiteX14" fmla="*/ 72677 w 73771"/>
                  <a:gd name="connsiteY14" fmla="*/ 0 h 92995"/>
                  <a:gd name="connsiteX15" fmla="*/ 73771 w 73771"/>
                  <a:gd name="connsiteY15" fmla="*/ 1094 h 92995"/>
                  <a:gd name="connsiteX16" fmla="*/ 73458 w 73771"/>
                  <a:gd name="connsiteY16" fmla="*/ 32509 h 92995"/>
                  <a:gd name="connsiteX17" fmla="*/ 73458 w 73771"/>
                  <a:gd name="connsiteY17" fmla="*/ 57204 h 92995"/>
                  <a:gd name="connsiteX18" fmla="*/ 37198 w 73771"/>
                  <a:gd name="connsiteY18" fmla="*/ 92995 h 9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771" h="92995">
                    <a:moveTo>
                      <a:pt x="37198" y="92995"/>
                    </a:moveTo>
                    <a:cubicBezTo>
                      <a:pt x="12972" y="92995"/>
                      <a:pt x="313" y="80335"/>
                      <a:pt x="313" y="57204"/>
                    </a:cubicBezTo>
                    <a:lnTo>
                      <a:pt x="313" y="32509"/>
                    </a:lnTo>
                    <a:lnTo>
                      <a:pt x="0" y="1094"/>
                    </a:lnTo>
                    <a:cubicBezTo>
                      <a:pt x="0" y="1094"/>
                      <a:pt x="469" y="0"/>
                      <a:pt x="1094" y="0"/>
                    </a:cubicBezTo>
                    <a:lnTo>
                      <a:pt x="19381" y="0"/>
                    </a:lnTo>
                    <a:cubicBezTo>
                      <a:pt x="19381" y="0"/>
                      <a:pt x="20475" y="469"/>
                      <a:pt x="20475" y="1094"/>
                    </a:cubicBezTo>
                    <a:lnTo>
                      <a:pt x="20162" y="32040"/>
                    </a:lnTo>
                    <a:lnTo>
                      <a:pt x="20162" y="57047"/>
                    </a:lnTo>
                    <a:cubicBezTo>
                      <a:pt x="20162" y="70020"/>
                      <a:pt x="25320" y="77209"/>
                      <a:pt x="37198" y="77209"/>
                    </a:cubicBezTo>
                    <a:cubicBezTo>
                      <a:pt x="49858" y="77209"/>
                      <a:pt x="55485" y="70020"/>
                      <a:pt x="55485" y="57047"/>
                    </a:cubicBezTo>
                    <a:lnTo>
                      <a:pt x="55485" y="32353"/>
                    </a:lnTo>
                    <a:lnTo>
                      <a:pt x="55172" y="1094"/>
                    </a:lnTo>
                    <a:cubicBezTo>
                      <a:pt x="55172" y="1094"/>
                      <a:pt x="55641" y="0"/>
                      <a:pt x="56266" y="0"/>
                    </a:cubicBezTo>
                    <a:lnTo>
                      <a:pt x="72677" y="0"/>
                    </a:lnTo>
                    <a:cubicBezTo>
                      <a:pt x="72677" y="0"/>
                      <a:pt x="73771" y="469"/>
                      <a:pt x="73771" y="1094"/>
                    </a:cubicBezTo>
                    <a:lnTo>
                      <a:pt x="73458" y="32509"/>
                    </a:lnTo>
                    <a:lnTo>
                      <a:pt x="73458" y="57204"/>
                    </a:lnTo>
                    <a:cubicBezTo>
                      <a:pt x="73458" y="80335"/>
                      <a:pt x="61424" y="92995"/>
                      <a:pt x="37198" y="92995"/>
                    </a:cubicBezTo>
                    <a:close/>
                  </a:path>
                </a:pathLst>
              </a:custGeom>
              <a:solidFill>
                <a:srgbClr val="159E31"/>
              </a:solidFill>
              <a:ln w="0" cap="flat">
                <a:noFill/>
                <a:prstDash val="solid"/>
                <a:miter/>
              </a:ln>
            </p:spPr>
            <p:txBody>
              <a:bodyPr rtlCol="0" anchor="ctr"/>
              <a:lstStyle/>
              <a:p>
                <a:endParaRPr lang="zh-CN" altLang="en-US"/>
              </a:p>
            </p:txBody>
          </p:sp>
          <p:sp>
            <p:nvSpPr>
              <p:cNvPr id="444" name="任意多边形: 形状 443">
                <a:extLst>
                  <a:ext uri="{FF2B5EF4-FFF2-40B4-BE49-F238E27FC236}">
                    <a16:creationId xmlns:a16="http://schemas.microsoft.com/office/drawing/2014/main" id="{E5DF1F4D-5B5F-13A7-9189-990FE3B4EFFD}"/>
                  </a:ext>
                </a:extLst>
              </p:cNvPr>
              <p:cNvSpPr/>
              <p:nvPr/>
            </p:nvSpPr>
            <p:spPr>
              <a:xfrm>
                <a:off x="3318545" y="5005404"/>
                <a:ext cx="64549" cy="91432"/>
              </a:xfrm>
              <a:custGeom>
                <a:avLst/>
                <a:gdLst>
                  <a:gd name="connsiteX0" fmla="*/ 1094 w 64549"/>
                  <a:gd name="connsiteY0" fmla="*/ 90963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5" y="36260"/>
                      <a:pt x="59705" y="36886"/>
                    </a:cubicBezTo>
                    <a:lnTo>
                      <a:pt x="59705" y="49545"/>
                    </a:lnTo>
                    <a:cubicBezTo>
                      <a:pt x="59705" y="49545"/>
                      <a:pt x="59236" y="50640"/>
                      <a:pt x="58611" y="50640"/>
                    </a:cubicBezTo>
                    <a:lnTo>
                      <a:pt x="19537" y="50640"/>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45" name="任意多边形: 形状 444">
                <a:extLst>
                  <a:ext uri="{FF2B5EF4-FFF2-40B4-BE49-F238E27FC236}">
                    <a16:creationId xmlns:a16="http://schemas.microsoft.com/office/drawing/2014/main" id="{9C3EEF5E-194B-6987-B04B-E528A68B6B17}"/>
                  </a:ext>
                </a:extLst>
              </p:cNvPr>
              <p:cNvSpPr/>
              <p:nvPr/>
            </p:nvSpPr>
            <p:spPr>
              <a:xfrm>
                <a:off x="3393098" y="5005404"/>
                <a:ext cx="58297" cy="91276"/>
              </a:xfrm>
              <a:custGeom>
                <a:avLst/>
                <a:gdLst>
                  <a:gd name="connsiteX0" fmla="*/ 1094 w 58297"/>
                  <a:gd name="connsiteY0" fmla="*/ 90963 h 91276"/>
                  <a:gd name="connsiteX1" fmla="*/ 0 w 58297"/>
                  <a:gd name="connsiteY1" fmla="*/ 89869 h 91276"/>
                  <a:gd name="connsiteX2" fmla="*/ 313 w 58297"/>
                  <a:gd name="connsiteY2" fmla="*/ 45482 h 91276"/>
                  <a:gd name="connsiteX3" fmla="*/ 0 w 58297"/>
                  <a:gd name="connsiteY3" fmla="*/ 1094 h 91276"/>
                  <a:gd name="connsiteX4" fmla="*/ 1094 w 58297"/>
                  <a:gd name="connsiteY4" fmla="*/ 0 h 91276"/>
                  <a:gd name="connsiteX5" fmla="*/ 18912 w 58297"/>
                  <a:gd name="connsiteY5" fmla="*/ 0 h 91276"/>
                  <a:gd name="connsiteX6" fmla="*/ 20006 w 58297"/>
                  <a:gd name="connsiteY6" fmla="*/ 1094 h 91276"/>
                  <a:gd name="connsiteX7" fmla="*/ 19693 w 58297"/>
                  <a:gd name="connsiteY7" fmla="*/ 44388 h 91276"/>
                  <a:gd name="connsiteX8" fmla="*/ 20006 w 58297"/>
                  <a:gd name="connsiteY8" fmla="*/ 76428 h 91276"/>
                  <a:gd name="connsiteX9" fmla="*/ 57204 w 58297"/>
                  <a:gd name="connsiteY9" fmla="*/ 76428 h 91276"/>
                  <a:gd name="connsiteX10" fmla="*/ 58298 w 58297"/>
                  <a:gd name="connsiteY10" fmla="*/ 77522 h 91276"/>
                  <a:gd name="connsiteX11" fmla="*/ 58298 w 58297"/>
                  <a:gd name="connsiteY11" fmla="*/ 90182 h 91276"/>
                  <a:gd name="connsiteX12" fmla="*/ 57204 w 58297"/>
                  <a:gd name="connsiteY12" fmla="*/ 91276 h 91276"/>
                  <a:gd name="connsiteX13" fmla="*/ 1250 w 58297"/>
                  <a:gd name="connsiteY13" fmla="*/ 91276 h 9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97" h="91276">
                    <a:moveTo>
                      <a:pt x="1094" y="90963"/>
                    </a:moveTo>
                    <a:cubicBezTo>
                      <a:pt x="1094" y="90963"/>
                      <a:pt x="0" y="90495"/>
                      <a:pt x="0" y="89869"/>
                    </a:cubicBezTo>
                    <a:lnTo>
                      <a:pt x="313" y="45482"/>
                    </a:lnTo>
                    <a:lnTo>
                      <a:pt x="0" y="1094"/>
                    </a:lnTo>
                    <a:cubicBezTo>
                      <a:pt x="0" y="1094"/>
                      <a:pt x="469" y="0"/>
                      <a:pt x="1094" y="0"/>
                    </a:cubicBezTo>
                    <a:lnTo>
                      <a:pt x="18912" y="0"/>
                    </a:lnTo>
                    <a:cubicBezTo>
                      <a:pt x="18912" y="0"/>
                      <a:pt x="20006" y="469"/>
                      <a:pt x="20006" y="1094"/>
                    </a:cubicBezTo>
                    <a:lnTo>
                      <a:pt x="19693" y="44388"/>
                    </a:lnTo>
                    <a:lnTo>
                      <a:pt x="20006" y="76428"/>
                    </a:lnTo>
                    <a:lnTo>
                      <a:pt x="57204" y="76428"/>
                    </a:lnTo>
                    <a:cubicBezTo>
                      <a:pt x="57204" y="76428"/>
                      <a:pt x="58298" y="76897"/>
                      <a:pt x="58298" y="77522"/>
                    </a:cubicBezTo>
                    <a:lnTo>
                      <a:pt x="58298" y="90182"/>
                    </a:lnTo>
                    <a:cubicBezTo>
                      <a:pt x="58298" y="90182"/>
                      <a:pt x="57829" y="91276"/>
                      <a:pt x="57204" y="91276"/>
                    </a:cubicBezTo>
                    <a:lnTo>
                      <a:pt x="1250" y="91276"/>
                    </a:lnTo>
                    <a:close/>
                  </a:path>
                </a:pathLst>
              </a:custGeom>
              <a:solidFill>
                <a:srgbClr val="159E31"/>
              </a:solidFill>
              <a:ln w="0" cap="flat">
                <a:noFill/>
                <a:prstDash val="solid"/>
                <a:miter/>
              </a:ln>
            </p:spPr>
            <p:txBody>
              <a:bodyPr rtlCol="0" anchor="ctr"/>
              <a:lstStyle/>
              <a:p>
                <a:endParaRPr lang="zh-CN" altLang="en-US"/>
              </a:p>
            </p:txBody>
          </p:sp>
        </p:grpSp>
        <p:grpSp>
          <p:nvGrpSpPr>
            <p:cNvPr id="12" name="组合 11">
              <a:extLst>
                <a:ext uri="{FF2B5EF4-FFF2-40B4-BE49-F238E27FC236}">
                  <a16:creationId xmlns:a16="http://schemas.microsoft.com/office/drawing/2014/main" id="{DBF54BB6-3509-3E50-9737-A373EFEC02FB}"/>
                </a:ext>
              </a:extLst>
            </p:cNvPr>
            <p:cNvGrpSpPr/>
            <p:nvPr/>
          </p:nvGrpSpPr>
          <p:grpSpPr>
            <a:xfrm>
              <a:off x="5574346" y="4809567"/>
              <a:ext cx="1027554" cy="95027"/>
              <a:chOff x="5574346" y="4809567"/>
              <a:chExt cx="1027554" cy="95027"/>
            </a:xfrm>
            <a:solidFill>
              <a:srgbClr val="159E31"/>
            </a:solidFill>
          </p:grpSpPr>
          <p:sp>
            <p:nvSpPr>
              <p:cNvPr id="419" name="任意多边形: 形状 418">
                <a:extLst>
                  <a:ext uri="{FF2B5EF4-FFF2-40B4-BE49-F238E27FC236}">
                    <a16:creationId xmlns:a16="http://schemas.microsoft.com/office/drawing/2014/main" id="{76E54F5D-79CE-4264-A1DD-746475EDF6DC}"/>
                  </a:ext>
                </a:extLst>
              </p:cNvPr>
              <p:cNvSpPr/>
              <p:nvPr/>
            </p:nvSpPr>
            <p:spPr>
              <a:xfrm>
                <a:off x="5574346" y="4809567"/>
                <a:ext cx="88467" cy="95027"/>
              </a:xfrm>
              <a:custGeom>
                <a:avLst/>
                <a:gdLst>
                  <a:gd name="connsiteX0" fmla="*/ 45325 w 88467"/>
                  <a:gd name="connsiteY0" fmla="*/ 95027 h 95027"/>
                  <a:gd name="connsiteX1" fmla="*/ 0 w 88467"/>
                  <a:gd name="connsiteY1" fmla="*/ 47513 h 95027"/>
                  <a:gd name="connsiteX2" fmla="*/ 44544 w 88467"/>
                  <a:gd name="connsiteY2" fmla="*/ 0 h 95027"/>
                  <a:gd name="connsiteX3" fmla="*/ 86431 w 88467"/>
                  <a:gd name="connsiteY3" fmla="*/ 30477 h 95027"/>
                  <a:gd name="connsiteX4" fmla="*/ 85650 w 88467"/>
                  <a:gd name="connsiteY4" fmla="*/ 31572 h 95027"/>
                  <a:gd name="connsiteX5" fmla="*/ 67363 w 88467"/>
                  <a:gd name="connsiteY5" fmla="*/ 31572 h 95027"/>
                  <a:gd name="connsiteX6" fmla="*/ 66113 w 88467"/>
                  <a:gd name="connsiteY6" fmla="*/ 30477 h 95027"/>
                  <a:gd name="connsiteX7" fmla="*/ 44856 w 88467"/>
                  <a:gd name="connsiteY7" fmla="*/ 15161 h 95027"/>
                  <a:gd name="connsiteX8" fmla="*/ 20475 w 88467"/>
                  <a:gd name="connsiteY8" fmla="*/ 47826 h 95027"/>
                  <a:gd name="connsiteX9" fmla="*/ 45325 w 88467"/>
                  <a:gd name="connsiteY9" fmla="*/ 79867 h 95027"/>
                  <a:gd name="connsiteX10" fmla="*/ 67363 w 88467"/>
                  <a:gd name="connsiteY10" fmla="*/ 58298 h 95027"/>
                  <a:gd name="connsiteX11" fmla="*/ 44544 w 88467"/>
                  <a:gd name="connsiteY11" fmla="*/ 58298 h 95027"/>
                  <a:gd name="connsiteX12" fmla="*/ 43450 w 88467"/>
                  <a:gd name="connsiteY12" fmla="*/ 57204 h 95027"/>
                  <a:gd name="connsiteX13" fmla="*/ 43450 w 88467"/>
                  <a:gd name="connsiteY13" fmla="*/ 44544 h 95027"/>
                  <a:gd name="connsiteX14" fmla="*/ 44544 w 88467"/>
                  <a:gd name="connsiteY14" fmla="*/ 43450 h 95027"/>
                  <a:gd name="connsiteX15" fmla="*/ 87369 w 88467"/>
                  <a:gd name="connsiteY15" fmla="*/ 43450 h 95027"/>
                  <a:gd name="connsiteX16" fmla="*/ 88463 w 88467"/>
                  <a:gd name="connsiteY16" fmla="*/ 44544 h 95027"/>
                  <a:gd name="connsiteX17" fmla="*/ 45482 w 88467"/>
                  <a:gd name="connsiteY17" fmla="*/ 94871 h 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67" h="95027">
                    <a:moveTo>
                      <a:pt x="45325" y="95027"/>
                    </a:moveTo>
                    <a:cubicBezTo>
                      <a:pt x="18287" y="95027"/>
                      <a:pt x="0" y="75803"/>
                      <a:pt x="0" y="47513"/>
                    </a:cubicBezTo>
                    <a:cubicBezTo>
                      <a:pt x="0" y="19224"/>
                      <a:pt x="18443" y="0"/>
                      <a:pt x="44544" y="0"/>
                    </a:cubicBezTo>
                    <a:cubicBezTo>
                      <a:pt x="67207" y="0"/>
                      <a:pt x="81586" y="11253"/>
                      <a:pt x="86431" y="30477"/>
                    </a:cubicBezTo>
                    <a:cubicBezTo>
                      <a:pt x="86431" y="30946"/>
                      <a:pt x="86119" y="31572"/>
                      <a:pt x="85650" y="31572"/>
                    </a:cubicBezTo>
                    <a:lnTo>
                      <a:pt x="67363" y="31572"/>
                    </a:lnTo>
                    <a:cubicBezTo>
                      <a:pt x="67363" y="31572"/>
                      <a:pt x="66269" y="31259"/>
                      <a:pt x="66113" y="30477"/>
                    </a:cubicBezTo>
                    <a:cubicBezTo>
                      <a:pt x="63143" y="20318"/>
                      <a:pt x="55953" y="15161"/>
                      <a:pt x="44856" y="15161"/>
                    </a:cubicBezTo>
                    <a:cubicBezTo>
                      <a:pt x="29071" y="15161"/>
                      <a:pt x="20475" y="27664"/>
                      <a:pt x="20475" y="47826"/>
                    </a:cubicBezTo>
                    <a:cubicBezTo>
                      <a:pt x="20475" y="67988"/>
                      <a:pt x="29227" y="79867"/>
                      <a:pt x="45325" y="79867"/>
                    </a:cubicBezTo>
                    <a:cubicBezTo>
                      <a:pt x="58298" y="79867"/>
                      <a:pt x="66738" y="72365"/>
                      <a:pt x="67363" y="58298"/>
                    </a:cubicBezTo>
                    <a:lnTo>
                      <a:pt x="44544" y="58298"/>
                    </a:lnTo>
                    <a:cubicBezTo>
                      <a:pt x="44544" y="58298"/>
                      <a:pt x="43450" y="57829"/>
                      <a:pt x="43450" y="57204"/>
                    </a:cubicBezTo>
                    <a:lnTo>
                      <a:pt x="43450" y="44544"/>
                    </a:lnTo>
                    <a:cubicBezTo>
                      <a:pt x="43450" y="44544"/>
                      <a:pt x="43919" y="43450"/>
                      <a:pt x="44544" y="43450"/>
                    </a:cubicBezTo>
                    <a:lnTo>
                      <a:pt x="87369" y="43450"/>
                    </a:lnTo>
                    <a:cubicBezTo>
                      <a:pt x="87369" y="43450"/>
                      <a:pt x="88463" y="43919"/>
                      <a:pt x="88463" y="44544"/>
                    </a:cubicBezTo>
                    <a:cubicBezTo>
                      <a:pt x="88775" y="78304"/>
                      <a:pt x="73459" y="94871"/>
                      <a:pt x="45482" y="94871"/>
                    </a:cubicBezTo>
                    <a:close/>
                  </a:path>
                </a:pathLst>
              </a:custGeom>
              <a:solidFill>
                <a:srgbClr val="159E31"/>
              </a:solidFill>
              <a:ln w="0" cap="flat">
                <a:noFill/>
                <a:prstDash val="solid"/>
                <a:miter/>
              </a:ln>
            </p:spPr>
            <p:txBody>
              <a:bodyPr rtlCol="0" anchor="ctr"/>
              <a:lstStyle/>
              <a:p>
                <a:endParaRPr lang="zh-CN" altLang="en-US"/>
              </a:p>
            </p:txBody>
          </p:sp>
          <p:sp>
            <p:nvSpPr>
              <p:cNvPr id="420" name="任意多边形: 形状 419">
                <a:extLst>
                  <a:ext uri="{FF2B5EF4-FFF2-40B4-BE49-F238E27FC236}">
                    <a16:creationId xmlns:a16="http://schemas.microsoft.com/office/drawing/2014/main" id="{557B8D99-E1A5-50AD-FBE8-653C23B62B4B}"/>
                  </a:ext>
                </a:extLst>
              </p:cNvPr>
              <p:cNvSpPr/>
              <p:nvPr/>
            </p:nvSpPr>
            <p:spPr>
              <a:xfrm>
                <a:off x="5672968" y="4811755"/>
                <a:ext cx="76271" cy="91119"/>
              </a:xfrm>
              <a:custGeom>
                <a:avLst/>
                <a:gdLst>
                  <a:gd name="connsiteX0" fmla="*/ 41574 w 76271"/>
                  <a:gd name="connsiteY0" fmla="*/ 70645 h 91119"/>
                  <a:gd name="connsiteX1" fmla="*/ 32666 w 76271"/>
                  <a:gd name="connsiteY1" fmla="*/ 57047 h 91119"/>
                  <a:gd name="connsiteX2" fmla="*/ 19693 w 76271"/>
                  <a:gd name="connsiteY2" fmla="*/ 57047 h 91119"/>
                  <a:gd name="connsiteX3" fmla="*/ 20006 w 76271"/>
                  <a:gd name="connsiteY3" fmla="*/ 89869 h 91119"/>
                  <a:gd name="connsiteX4" fmla="*/ 18912 w 76271"/>
                  <a:gd name="connsiteY4" fmla="*/ 90963 h 91119"/>
                  <a:gd name="connsiteX5" fmla="*/ 1094 w 76271"/>
                  <a:gd name="connsiteY5" fmla="*/ 90963 h 91119"/>
                  <a:gd name="connsiteX6" fmla="*/ 0 w 76271"/>
                  <a:gd name="connsiteY6" fmla="*/ 89869 h 91119"/>
                  <a:gd name="connsiteX7" fmla="*/ 312 w 76271"/>
                  <a:gd name="connsiteY7" fmla="*/ 45482 h 91119"/>
                  <a:gd name="connsiteX8" fmla="*/ 0 w 76271"/>
                  <a:gd name="connsiteY8" fmla="*/ 1094 h 91119"/>
                  <a:gd name="connsiteX9" fmla="*/ 1094 w 76271"/>
                  <a:gd name="connsiteY9" fmla="*/ 0 h 91119"/>
                  <a:gd name="connsiteX10" fmla="*/ 37979 w 76271"/>
                  <a:gd name="connsiteY10" fmla="*/ 0 h 91119"/>
                  <a:gd name="connsiteX11" fmla="*/ 73771 w 76271"/>
                  <a:gd name="connsiteY11" fmla="*/ 28602 h 91119"/>
                  <a:gd name="connsiteX12" fmla="*/ 53453 w 76271"/>
                  <a:gd name="connsiteY12" fmla="*/ 55172 h 91119"/>
                  <a:gd name="connsiteX13" fmla="*/ 76272 w 76271"/>
                  <a:gd name="connsiteY13" fmla="*/ 90182 h 91119"/>
                  <a:gd name="connsiteX14" fmla="*/ 75803 w 76271"/>
                  <a:gd name="connsiteY14" fmla="*/ 91120 h 91119"/>
                  <a:gd name="connsiteX15" fmla="*/ 54860 w 76271"/>
                  <a:gd name="connsiteY15" fmla="*/ 91120 h 91119"/>
                  <a:gd name="connsiteX16" fmla="*/ 53297 w 76271"/>
                  <a:gd name="connsiteY16" fmla="*/ 90182 h 91119"/>
                  <a:gd name="connsiteX17" fmla="*/ 41574 w 76271"/>
                  <a:gd name="connsiteY17" fmla="*/ 70801 h 91119"/>
                  <a:gd name="connsiteX18" fmla="*/ 38761 w 76271"/>
                  <a:gd name="connsiteY18" fmla="*/ 14379 h 91119"/>
                  <a:gd name="connsiteX19" fmla="*/ 19849 w 76271"/>
                  <a:gd name="connsiteY19" fmla="*/ 14379 h 91119"/>
                  <a:gd name="connsiteX20" fmla="*/ 19849 w 76271"/>
                  <a:gd name="connsiteY20" fmla="*/ 42668 h 91119"/>
                  <a:gd name="connsiteX21" fmla="*/ 39386 w 76271"/>
                  <a:gd name="connsiteY21" fmla="*/ 42668 h 91119"/>
                  <a:gd name="connsiteX22" fmla="*/ 54860 w 76271"/>
                  <a:gd name="connsiteY22" fmla="*/ 28915 h 91119"/>
                  <a:gd name="connsiteX23" fmla="*/ 38917 w 76271"/>
                  <a:gd name="connsiteY23" fmla="*/ 14379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71" h="91119">
                    <a:moveTo>
                      <a:pt x="41574" y="70645"/>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2" y="45482"/>
                    </a:lnTo>
                    <a:lnTo>
                      <a:pt x="0" y="1094"/>
                    </a:lnTo>
                    <a:cubicBezTo>
                      <a:pt x="0" y="1094"/>
                      <a:pt x="469" y="0"/>
                      <a:pt x="1094" y="0"/>
                    </a:cubicBezTo>
                    <a:lnTo>
                      <a:pt x="37979" y="0"/>
                    </a:lnTo>
                    <a:cubicBezTo>
                      <a:pt x="60799" y="0"/>
                      <a:pt x="73771" y="9690"/>
                      <a:pt x="73771" y="28602"/>
                    </a:cubicBezTo>
                    <a:cubicBezTo>
                      <a:pt x="73771" y="42043"/>
                      <a:pt x="66425" y="51265"/>
                      <a:pt x="53453" y="55172"/>
                    </a:cubicBezTo>
                    <a:lnTo>
                      <a:pt x="76272" y="90182"/>
                    </a:lnTo>
                    <a:cubicBezTo>
                      <a:pt x="76272" y="90182"/>
                      <a:pt x="76272" y="91120"/>
                      <a:pt x="75803" y="91120"/>
                    </a:cubicBezTo>
                    <a:lnTo>
                      <a:pt x="54860" y="91120"/>
                    </a:lnTo>
                    <a:cubicBezTo>
                      <a:pt x="54860" y="91120"/>
                      <a:pt x="53609" y="90651"/>
                      <a:pt x="53297" y="90182"/>
                    </a:cubicBezTo>
                    <a:lnTo>
                      <a:pt x="41574" y="70801"/>
                    </a:lnTo>
                    <a:close/>
                    <a:moveTo>
                      <a:pt x="38761" y="14379"/>
                    </a:moveTo>
                    <a:lnTo>
                      <a:pt x="19849" y="14379"/>
                    </a:lnTo>
                    <a:lnTo>
                      <a:pt x="19849" y="42668"/>
                    </a:lnTo>
                    <a:cubicBezTo>
                      <a:pt x="19849" y="42668"/>
                      <a:pt x="39386" y="42668"/>
                      <a:pt x="39386" y="42668"/>
                    </a:cubicBezTo>
                    <a:cubicBezTo>
                      <a:pt x="47670" y="42668"/>
                      <a:pt x="54860" y="38761"/>
                      <a:pt x="54860" y="28915"/>
                    </a:cubicBezTo>
                    <a:cubicBezTo>
                      <a:pt x="54860" y="19068"/>
                      <a:pt x="49077" y="14379"/>
                      <a:pt x="38917" y="14379"/>
                    </a:cubicBezTo>
                    <a:close/>
                  </a:path>
                </a:pathLst>
              </a:custGeom>
              <a:solidFill>
                <a:srgbClr val="159E31"/>
              </a:solidFill>
              <a:ln w="0" cap="flat">
                <a:noFill/>
                <a:prstDash val="solid"/>
                <a:miter/>
              </a:ln>
            </p:spPr>
            <p:txBody>
              <a:bodyPr rtlCol="0" anchor="ctr"/>
              <a:lstStyle/>
              <a:p>
                <a:endParaRPr lang="zh-CN" altLang="en-US"/>
              </a:p>
            </p:txBody>
          </p:sp>
          <p:sp>
            <p:nvSpPr>
              <p:cNvPr id="421" name="任意多边形: 形状 420">
                <a:extLst>
                  <a:ext uri="{FF2B5EF4-FFF2-40B4-BE49-F238E27FC236}">
                    <a16:creationId xmlns:a16="http://schemas.microsoft.com/office/drawing/2014/main" id="{29A35096-8DA6-5FC7-DB83-841622A67F1C}"/>
                  </a:ext>
                </a:extLst>
              </p:cNvPr>
              <p:cNvSpPr/>
              <p:nvPr/>
            </p:nvSpPr>
            <p:spPr>
              <a:xfrm>
                <a:off x="5757523" y="4811599"/>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39 h 91432"/>
                  <a:gd name="connsiteX15" fmla="*/ 19537 w 64549"/>
                  <a:gd name="connsiteY15" fmla="*/ 50639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5" y="36260"/>
                      <a:pt x="59705" y="36886"/>
                    </a:cubicBezTo>
                    <a:lnTo>
                      <a:pt x="59705" y="49545"/>
                    </a:lnTo>
                    <a:cubicBezTo>
                      <a:pt x="59705" y="49545"/>
                      <a:pt x="59236" y="50639"/>
                      <a:pt x="58611" y="50639"/>
                    </a:cubicBezTo>
                    <a:lnTo>
                      <a:pt x="19537" y="50639"/>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22" name="任意多边形: 形状 421">
                <a:extLst>
                  <a:ext uri="{FF2B5EF4-FFF2-40B4-BE49-F238E27FC236}">
                    <a16:creationId xmlns:a16="http://schemas.microsoft.com/office/drawing/2014/main" id="{6DEFE6D1-B48F-9DB5-4F93-C8430EE57AF3}"/>
                  </a:ext>
                </a:extLst>
              </p:cNvPr>
              <p:cNvSpPr/>
              <p:nvPr/>
            </p:nvSpPr>
            <p:spPr>
              <a:xfrm>
                <a:off x="5831920" y="4811599"/>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4 w 64549"/>
                  <a:gd name="connsiteY12" fmla="*/ 36886 h 91432"/>
                  <a:gd name="connsiteX13" fmla="*/ 59704 w 64549"/>
                  <a:gd name="connsiteY13" fmla="*/ 49545 h 91432"/>
                  <a:gd name="connsiteX14" fmla="*/ 58611 w 64549"/>
                  <a:gd name="connsiteY14" fmla="*/ 50639 h 91432"/>
                  <a:gd name="connsiteX15" fmla="*/ 19537 w 64549"/>
                  <a:gd name="connsiteY15" fmla="*/ 50639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4" y="36260"/>
                      <a:pt x="59704" y="36886"/>
                    </a:cubicBezTo>
                    <a:lnTo>
                      <a:pt x="59704" y="49545"/>
                    </a:lnTo>
                    <a:cubicBezTo>
                      <a:pt x="59704" y="49545"/>
                      <a:pt x="59235" y="50639"/>
                      <a:pt x="58611" y="50639"/>
                    </a:cubicBezTo>
                    <a:lnTo>
                      <a:pt x="19537" y="50639"/>
                    </a:lnTo>
                    <a:lnTo>
                      <a:pt x="19849" y="76584"/>
                    </a:lnTo>
                    <a:lnTo>
                      <a:pt x="63456" y="76584"/>
                    </a:lnTo>
                    <a:cubicBezTo>
                      <a:pt x="63456" y="76584"/>
                      <a:pt x="64550" y="77053"/>
                      <a:pt x="64550" y="77678"/>
                    </a:cubicBezTo>
                    <a:lnTo>
                      <a:pt x="64550" y="90338"/>
                    </a:lnTo>
                    <a:cubicBezTo>
                      <a:pt x="64550" y="90338"/>
                      <a:pt x="64080"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23" name="任意多边形: 形状 422">
                <a:extLst>
                  <a:ext uri="{FF2B5EF4-FFF2-40B4-BE49-F238E27FC236}">
                    <a16:creationId xmlns:a16="http://schemas.microsoft.com/office/drawing/2014/main" id="{5C68B2E7-A7EF-5BA6-D714-48A5B43F4FBC}"/>
                  </a:ext>
                </a:extLst>
              </p:cNvPr>
              <p:cNvSpPr/>
              <p:nvPr/>
            </p:nvSpPr>
            <p:spPr>
              <a:xfrm>
                <a:off x="5906316" y="4811755"/>
                <a:ext cx="78929" cy="91119"/>
              </a:xfrm>
              <a:custGeom>
                <a:avLst/>
                <a:gdLst>
                  <a:gd name="connsiteX0" fmla="*/ 18599 w 78929"/>
                  <a:gd name="connsiteY0" fmla="*/ 47513 h 91119"/>
                  <a:gd name="connsiteX1" fmla="*/ 18599 w 78929"/>
                  <a:gd name="connsiteY1" fmla="*/ 89869 h 91119"/>
                  <a:gd name="connsiteX2" fmla="*/ 17505 w 78929"/>
                  <a:gd name="connsiteY2" fmla="*/ 90963 h 91119"/>
                  <a:gd name="connsiteX3" fmla="*/ 1094 w 78929"/>
                  <a:gd name="connsiteY3" fmla="*/ 90963 h 91119"/>
                  <a:gd name="connsiteX4" fmla="*/ 0 w 78929"/>
                  <a:gd name="connsiteY4" fmla="*/ 89869 h 91119"/>
                  <a:gd name="connsiteX5" fmla="*/ 313 w 78929"/>
                  <a:gd name="connsiteY5" fmla="*/ 45482 h 91119"/>
                  <a:gd name="connsiteX6" fmla="*/ 0 w 78929"/>
                  <a:gd name="connsiteY6" fmla="*/ 1094 h 91119"/>
                  <a:gd name="connsiteX7" fmla="*/ 1094 w 78929"/>
                  <a:gd name="connsiteY7" fmla="*/ 0 h 91119"/>
                  <a:gd name="connsiteX8" fmla="*/ 22975 w 78929"/>
                  <a:gd name="connsiteY8" fmla="*/ 0 h 91119"/>
                  <a:gd name="connsiteX9" fmla="*/ 24538 w 78929"/>
                  <a:gd name="connsiteY9" fmla="*/ 938 h 91119"/>
                  <a:gd name="connsiteX10" fmla="*/ 61111 w 78929"/>
                  <a:gd name="connsiteY10" fmla="*/ 65331 h 91119"/>
                  <a:gd name="connsiteX11" fmla="*/ 60330 w 78929"/>
                  <a:gd name="connsiteY11" fmla="*/ 47982 h 91119"/>
                  <a:gd name="connsiteX12" fmla="*/ 60330 w 78929"/>
                  <a:gd name="connsiteY12" fmla="*/ 1250 h 91119"/>
                  <a:gd name="connsiteX13" fmla="*/ 61424 w 78929"/>
                  <a:gd name="connsiteY13" fmla="*/ 156 h 91119"/>
                  <a:gd name="connsiteX14" fmla="*/ 77835 w 78929"/>
                  <a:gd name="connsiteY14" fmla="*/ 156 h 91119"/>
                  <a:gd name="connsiteX15" fmla="*/ 78929 w 78929"/>
                  <a:gd name="connsiteY15" fmla="*/ 1250 h 91119"/>
                  <a:gd name="connsiteX16" fmla="*/ 78616 w 78929"/>
                  <a:gd name="connsiteY16" fmla="*/ 45638 h 91119"/>
                  <a:gd name="connsiteX17" fmla="*/ 78929 w 78929"/>
                  <a:gd name="connsiteY17" fmla="*/ 90026 h 91119"/>
                  <a:gd name="connsiteX18" fmla="*/ 77835 w 78929"/>
                  <a:gd name="connsiteY18" fmla="*/ 91120 h 91119"/>
                  <a:gd name="connsiteX19" fmla="*/ 55172 w 78929"/>
                  <a:gd name="connsiteY19" fmla="*/ 91120 h 91119"/>
                  <a:gd name="connsiteX20" fmla="*/ 53609 w 78929"/>
                  <a:gd name="connsiteY20" fmla="*/ 90182 h 91119"/>
                  <a:gd name="connsiteX21" fmla="*/ 17818 w 78929"/>
                  <a:gd name="connsiteY21" fmla="*/ 26414 h 91119"/>
                  <a:gd name="connsiteX22" fmla="*/ 17818 w 78929"/>
                  <a:gd name="connsiteY22" fmla="*/ 28915 h 91119"/>
                  <a:gd name="connsiteX23" fmla="*/ 18599 w 78929"/>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9" h="91119">
                    <a:moveTo>
                      <a:pt x="18599" y="47513"/>
                    </a:moveTo>
                    <a:lnTo>
                      <a:pt x="18599" y="89869"/>
                    </a:lnTo>
                    <a:cubicBezTo>
                      <a:pt x="18599" y="89869"/>
                      <a:pt x="18130" y="90963"/>
                      <a:pt x="17505" y="90963"/>
                    </a:cubicBezTo>
                    <a:lnTo>
                      <a:pt x="1094" y="90963"/>
                    </a:lnTo>
                    <a:cubicBezTo>
                      <a:pt x="1094" y="90963"/>
                      <a:pt x="0" y="90495"/>
                      <a:pt x="0" y="89869"/>
                    </a:cubicBezTo>
                    <a:lnTo>
                      <a:pt x="313" y="45482"/>
                    </a:lnTo>
                    <a:lnTo>
                      <a:pt x="0" y="1094"/>
                    </a:lnTo>
                    <a:cubicBezTo>
                      <a:pt x="0" y="1094"/>
                      <a:pt x="469" y="0"/>
                      <a:pt x="1094" y="0"/>
                    </a:cubicBezTo>
                    <a:lnTo>
                      <a:pt x="22975" y="0"/>
                    </a:lnTo>
                    <a:cubicBezTo>
                      <a:pt x="22975" y="0"/>
                      <a:pt x="24226" y="469"/>
                      <a:pt x="24538" y="938"/>
                    </a:cubicBezTo>
                    <a:lnTo>
                      <a:pt x="61111" y="65331"/>
                    </a:lnTo>
                    <a:lnTo>
                      <a:pt x="60330" y="47982"/>
                    </a:lnTo>
                    <a:lnTo>
                      <a:pt x="60330" y="1250"/>
                    </a:lnTo>
                    <a:cubicBezTo>
                      <a:pt x="60330" y="1250"/>
                      <a:pt x="60799" y="156"/>
                      <a:pt x="61424" y="156"/>
                    </a:cubicBezTo>
                    <a:lnTo>
                      <a:pt x="77835" y="156"/>
                    </a:lnTo>
                    <a:cubicBezTo>
                      <a:pt x="77835" y="156"/>
                      <a:pt x="78929" y="625"/>
                      <a:pt x="78929" y="1250"/>
                    </a:cubicBezTo>
                    <a:lnTo>
                      <a:pt x="78616" y="45638"/>
                    </a:lnTo>
                    <a:lnTo>
                      <a:pt x="78929" y="90026"/>
                    </a:lnTo>
                    <a:cubicBezTo>
                      <a:pt x="78929" y="90026"/>
                      <a:pt x="78460" y="91120"/>
                      <a:pt x="77835" y="91120"/>
                    </a:cubicBezTo>
                    <a:lnTo>
                      <a:pt x="55172" y="91120"/>
                    </a:lnTo>
                    <a:cubicBezTo>
                      <a:pt x="55172" y="91120"/>
                      <a:pt x="53922" y="90651"/>
                      <a:pt x="53609" y="90182"/>
                    </a:cubicBezTo>
                    <a:lnTo>
                      <a:pt x="17818" y="26414"/>
                    </a:lnTo>
                    <a:lnTo>
                      <a:pt x="17818" y="28915"/>
                    </a:lnTo>
                    <a:cubicBezTo>
                      <a:pt x="17818" y="28915"/>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424" name="任意多边形: 形状 423">
                <a:extLst>
                  <a:ext uri="{FF2B5EF4-FFF2-40B4-BE49-F238E27FC236}">
                    <a16:creationId xmlns:a16="http://schemas.microsoft.com/office/drawing/2014/main" id="{AB291604-1FCC-AEB9-A191-D252AF690C96}"/>
                  </a:ext>
                </a:extLst>
              </p:cNvPr>
              <p:cNvSpPr/>
              <p:nvPr/>
            </p:nvSpPr>
            <p:spPr>
              <a:xfrm>
                <a:off x="6028382" y="4811599"/>
                <a:ext cx="61736" cy="91432"/>
              </a:xfrm>
              <a:custGeom>
                <a:avLst/>
                <a:gdLst>
                  <a:gd name="connsiteX0" fmla="*/ 1094 w 61736"/>
                  <a:gd name="connsiteY0" fmla="*/ 90963 h 91432"/>
                  <a:gd name="connsiteX1" fmla="*/ 0 w 61736"/>
                  <a:gd name="connsiteY1" fmla="*/ 89869 h 91432"/>
                  <a:gd name="connsiteX2" fmla="*/ 313 w 61736"/>
                  <a:gd name="connsiteY2" fmla="*/ 45482 h 91432"/>
                  <a:gd name="connsiteX3" fmla="*/ 0 w 61736"/>
                  <a:gd name="connsiteY3" fmla="*/ 1094 h 91432"/>
                  <a:gd name="connsiteX4" fmla="*/ 1094 w 61736"/>
                  <a:gd name="connsiteY4" fmla="*/ 0 h 91432"/>
                  <a:gd name="connsiteX5" fmla="*/ 60642 w 61736"/>
                  <a:gd name="connsiteY5" fmla="*/ 0 h 91432"/>
                  <a:gd name="connsiteX6" fmla="*/ 61737 w 61736"/>
                  <a:gd name="connsiteY6" fmla="*/ 1094 h 91432"/>
                  <a:gd name="connsiteX7" fmla="*/ 61737 w 61736"/>
                  <a:gd name="connsiteY7" fmla="*/ 13754 h 91432"/>
                  <a:gd name="connsiteX8" fmla="*/ 60642 w 61736"/>
                  <a:gd name="connsiteY8" fmla="*/ 14848 h 91432"/>
                  <a:gd name="connsiteX9" fmla="*/ 20006 w 61736"/>
                  <a:gd name="connsiteY9" fmla="*/ 14848 h 91432"/>
                  <a:gd name="connsiteX10" fmla="*/ 19693 w 61736"/>
                  <a:gd name="connsiteY10" fmla="*/ 39855 h 91432"/>
                  <a:gd name="connsiteX11" fmla="*/ 58767 w 61736"/>
                  <a:gd name="connsiteY11" fmla="*/ 39855 h 91432"/>
                  <a:gd name="connsiteX12" fmla="*/ 59861 w 61736"/>
                  <a:gd name="connsiteY12" fmla="*/ 40949 h 91432"/>
                  <a:gd name="connsiteX13" fmla="*/ 59861 w 61736"/>
                  <a:gd name="connsiteY13" fmla="*/ 53609 h 91432"/>
                  <a:gd name="connsiteX14" fmla="*/ 58767 w 61736"/>
                  <a:gd name="connsiteY14" fmla="*/ 54703 h 91432"/>
                  <a:gd name="connsiteX15" fmla="*/ 19693 w 61736"/>
                  <a:gd name="connsiteY15" fmla="*/ 54703 h 91432"/>
                  <a:gd name="connsiteX16" fmla="*/ 20006 w 61736"/>
                  <a:gd name="connsiteY16" fmla="*/ 90338 h 91432"/>
                  <a:gd name="connsiteX17" fmla="*/ 18912 w 61736"/>
                  <a:gd name="connsiteY17" fmla="*/ 91432 h 91432"/>
                  <a:gd name="connsiteX18" fmla="*/ 1094 w 61736"/>
                  <a:gd name="connsiteY18"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736" h="91432">
                    <a:moveTo>
                      <a:pt x="1094" y="90963"/>
                    </a:moveTo>
                    <a:cubicBezTo>
                      <a:pt x="1094" y="90963"/>
                      <a:pt x="0" y="90495"/>
                      <a:pt x="0" y="89869"/>
                    </a:cubicBezTo>
                    <a:lnTo>
                      <a:pt x="313" y="45482"/>
                    </a:lnTo>
                    <a:lnTo>
                      <a:pt x="0" y="1094"/>
                    </a:lnTo>
                    <a:cubicBezTo>
                      <a:pt x="0" y="1094"/>
                      <a:pt x="469" y="0"/>
                      <a:pt x="1094" y="0"/>
                    </a:cubicBezTo>
                    <a:lnTo>
                      <a:pt x="60642" y="0"/>
                    </a:lnTo>
                    <a:cubicBezTo>
                      <a:pt x="60642" y="0"/>
                      <a:pt x="61737" y="469"/>
                      <a:pt x="61737" y="1094"/>
                    </a:cubicBezTo>
                    <a:lnTo>
                      <a:pt x="61737" y="13754"/>
                    </a:lnTo>
                    <a:cubicBezTo>
                      <a:pt x="61737" y="13754"/>
                      <a:pt x="61268" y="14848"/>
                      <a:pt x="60642" y="14848"/>
                    </a:cubicBezTo>
                    <a:lnTo>
                      <a:pt x="20006" y="14848"/>
                    </a:lnTo>
                    <a:lnTo>
                      <a:pt x="19693" y="39855"/>
                    </a:lnTo>
                    <a:lnTo>
                      <a:pt x="58767" y="39855"/>
                    </a:lnTo>
                    <a:cubicBezTo>
                      <a:pt x="58767" y="39855"/>
                      <a:pt x="59861" y="40324"/>
                      <a:pt x="59861" y="40949"/>
                    </a:cubicBezTo>
                    <a:lnTo>
                      <a:pt x="59861" y="53609"/>
                    </a:lnTo>
                    <a:cubicBezTo>
                      <a:pt x="59861" y="53609"/>
                      <a:pt x="59392" y="54703"/>
                      <a:pt x="58767" y="54703"/>
                    </a:cubicBezTo>
                    <a:lnTo>
                      <a:pt x="19693" y="54703"/>
                    </a:lnTo>
                    <a:lnTo>
                      <a:pt x="20006" y="90338"/>
                    </a:lnTo>
                    <a:cubicBezTo>
                      <a:pt x="20006" y="90338"/>
                      <a:pt x="19537" y="91432"/>
                      <a:pt x="18912" y="91432"/>
                    </a:cubicBezTo>
                    <a:lnTo>
                      <a:pt x="1094" y="91432"/>
                    </a:lnTo>
                    <a:close/>
                  </a:path>
                </a:pathLst>
              </a:custGeom>
              <a:solidFill>
                <a:srgbClr val="159E31"/>
              </a:solidFill>
              <a:ln w="0" cap="flat">
                <a:noFill/>
                <a:prstDash val="solid"/>
                <a:miter/>
              </a:ln>
            </p:spPr>
            <p:txBody>
              <a:bodyPr rtlCol="0" anchor="ctr"/>
              <a:lstStyle/>
              <a:p>
                <a:endParaRPr lang="zh-CN" altLang="en-US"/>
              </a:p>
            </p:txBody>
          </p:sp>
          <p:sp>
            <p:nvSpPr>
              <p:cNvPr id="425" name="任意多边形: 形状 424">
                <a:extLst>
                  <a:ext uri="{FF2B5EF4-FFF2-40B4-BE49-F238E27FC236}">
                    <a16:creationId xmlns:a16="http://schemas.microsoft.com/office/drawing/2014/main" id="{2848A5D1-E641-A7F9-4392-0E3C20C26FBD}"/>
                  </a:ext>
                </a:extLst>
              </p:cNvPr>
              <p:cNvSpPr/>
              <p:nvPr/>
            </p:nvSpPr>
            <p:spPr>
              <a:xfrm>
                <a:off x="6087397" y="4811443"/>
                <a:ext cx="88370" cy="91119"/>
              </a:xfrm>
              <a:custGeom>
                <a:avLst/>
                <a:gdLst>
                  <a:gd name="connsiteX0" fmla="*/ 69459 w 88370"/>
                  <a:gd name="connsiteY0" fmla="*/ 91120 h 91119"/>
                  <a:gd name="connsiteX1" fmla="*/ 68208 w 88370"/>
                  <a:gd name="connsiteY1" fmla="*/ 90026 h 91119"/>
                  <a:gd name="connsiteX2" fmla="*/ 61019 w 88370"/>
                  <a:gd name="connsiteY2" fmla="*/ 67988 h 91119"/>
                  <a:gd name="connsiteX3" fmla="*/ 26946 w 88370"/>
                  <a:gd name="connsiteY3" fmla="*/ 67988 h 91119"/>
                  <a:gd name="connsiteX4" fmla="*/ 20070 w 88370"/>
                  <a:gd name="connsiteY4" fmla="*/ 90026 h 91119"/>
                  <a:gd name="connsiteX5" fmla="*/ 18819 w 88370"/>
                  <a:gd name="connsiteY5" fmla="*/ 91120 h 91119"/>
                  <a:gd name="connsiteX6" fmla="*/ 689 w 88370"/>
                  <a:gd name="connsiteY6" fmla="*/ 91120 h 91119"/>
                  <a:gd name="connsiteX7" fmla="*/ 64 w 88370"/>
                  <a:gd name="connsiteY7" fmla="*/ 90026 h 91119"/>
                  <a:gd name="connsiteX8" fmla="*/ 30854 w 88370"/>
                  <a:gd name="connsiteY8" fmla="*/ 1094 h 91119"/>
                  <a:gd name="connsiteX9" fmla="*/ 32261 w 88370"/>
                  <a:gd name="connsiteY9" fmla="*/ 0 h 91119"/>
                  <a:gd name="connsiteX10" fmla="*/ 56799 w 88370"/>
                  <a:gd name="connsiteY10" fmla="*/ 0 h 91119"/>
                  <a:gd name="connsiteX11" fmla="*/ 58205 w 88370"/>
                  <a:gd name="connsiteY11" fmla="*/ 1094 h 91119"/>
                  <a:gd name="connsiteX12" fmla="*/ 88371 w 88370"/>
                  <a:gd name="connsiteY12" fmla="*/ 90026 h 91119"/>
                  <a:gd name="connsiteX13" fmla="*/ 87745 w 88370"/>
                  <a:gd name="connsiteY13" fmla="*/ 91120 h 91119"/>
                  <a:gd name="connsiteX14" fmla="*/ 69459 w 88370"/>
                  <a:gd name="connsiteY14" fmla="*/ 91120 h 91119"/>
                  <a:gd name="connsiteX15" fmla="*/ 56017 w 88370"/>
                  <a:gd name="connsiteY15" fmla="*/ 52202 h 91119"/>
                  <a:gd name="connsiteX16" fmla="*/ 43514 w 88370"/>
                  <a:gd name="connsiteY16" fmla="*/ 13285 h 91119"/>
                  <a:gd name="connsiteX17" fmla="*/ 31636 w 88370"/>
                  <a:gd name="connsiteY17" fmla="*/ 52202 h 91119"/>
                  <a:gd name="connsiteX18" fmla="*/ 56017 w 88370"/>
                  <a:gd name="connsiteY18" fmla="*/ 52202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70" h="91119">
                    <a:moveTo>
                      <a:pt x="69459" y="91120"/>
                    </a:moveTo>
                    <a:cubicBezTo>
                      <a:pt x="69459" y="91120"/>
                      <a:pt x="68208" y="90651"/>
                      <a:pt x="68208" y="90026"/>
                    </a:cubicBezTo>
                    <a:lnTo>
                      <a:pt x="61019" y="67988"/>
                    </a:lnTo>
                    <a:lnTo>
                      <a:pt x="26946" y="67988"/>
                    </a:lnTo>
                    <a:lnTo>
                      <a:pt x="20070" y="90026"/>
                    </a:lnTo>
                    <a:cubicBezTo>
                      <a:pt x="20070" y="90026"/>
                      <a:pt x="19445" y="91120"/>
                      <a:pt x="18819" y="91120"/>
                    </a:cubicBezTo>
                    <a:lnTo>
                      <a:pt x="689" y="91120"/>
                    </a:lnTo>
                    <a:cubicBezTo>
                      <a:pt x="689" y="91120"/>
                      <a:pt x="-249" y="90651"/>
                      <a:pt x="64" y="90026"/>
                    </a:cubicBezTo>
                    <a:lnTo>
                      <a:pt x="30854" y="1094"/>
                    </a:lnTo>
                    <a:cubicBezTo>
                      <a:pt x="30854" y="1094"/>
                      <a:pt x="31636" y="0"/>
                      <a:pt x="32261" y="0"/>
                    </a:cubicBezTo>
                    <a:lnTo>
                      <a:pt x="56799" y="0"/>
                    </a:lnTo>
                    <a:cubicBezTo>
                      <a:pt x="56799" y="0"/>
                      <a:pt x="57893" y="469"/>
                      <a:pt x="58205" y="1094"/>
                    </a:cubicBezTo>
                    <a:lnTo>
                      <a:pt x="88371" y="90026"/>
                    </a:lnTo>
                    <a:cubicBezTo>
                      <a:pt x="88371" y="90026"/>
                      <a:pt x="88371" y="91120"/>
                      <a:pt x="87745" y="91120"/>
                    </a:cubicBezTo>
                    <a:lnTo>
                      <a:pt x="69459" y="91120"/>
                    </a:lnTo>
                    <a:close/>
                    <a:moveTo>
                      <a:pt x="56017" y="52202"/>
                    </a:moveTo>
                    <a:lnTo>
                      <a:pt x="43514" y="13285"/>
                    </a:lnTo>
                    <a:lnTo>
                      <a:pt x="31636" y="52202"/>
                    </a:lnTo>
                    <a:lnTo>
                      <a:pt x="56017" y="52202"/>
                    </a:lnTo>
                    <a:close/>
                  </a:path>
                </a:pathLst>
              </a:custGeom>
              <a:solidFill>
                <a:srgbClr val="159E31"/>
              </a:solidFill>
              <a:ln w="0" cap="flat">
                <a:noFill/>
                <a:prstDash val="solid"/>
                <a:miter/>
              </a:ln>
            </p:spPr>
            <p:txBody>
              <a:bodyPr rtlCol="0" anchor="ctr"/>
              <a:lstStyle/>
              <a:p>
                <a:endParaRPr lang="zh-CN" altLang="en-US"/>
              </a:p>
            </p:txBody>
          </p:sp>
          <p:sp>
            <p:nvSpPr>
              <p:cNvPr id="426" name="任意多边形: 形状 425">
                <a:extLst>
                  <a:ext uri="{FF2B5EF4-FFF2-40B4-BE49-F238E27FC236}">
                    <a16:creationId xmlns:a16="http://schemas.microsoft.com/office/drawing/2014/main" id="{B53E1A34-6FB4-AFE0-1A31-0D7B58BE7F5C}"/>
                  </a:ext>
                </a:extLst>
              </p:cNvPr>
              <p:cNvSpPr/>
              <p:nvPr/>
            </p:nvSpPr>
            <p:spPr>
              <a:xfrm>
                <a:off x="6177956" y="4809723"/>
                <a:ext cx="86448" cy="94870"/>
              </a:xfrm>
              <a:custGeom>
                <a:avLst/>
                <a:gdLst>
                  <a:gd name="connsiteX0" fmla="*/ 45169 w 86448"/>
                  <a:gd name="connsiteY0" fmla="*/ 94871 h 94870"/>
                  <a:gd name="connsiteX1" fmla="*/ 0 w 86448"/>
                  <a:gd name="connsiteY1" fmla="*/ 47826 h 94870"/>
                  <a:gd name="connsiteX2" fmla="*/ 45169 w 86448"/>
                  <a:gd name="connsiteY2" fmla="*/ 0 h 94870"/>
                  <a:gd name="connsiteX3" fmla="*/ 85806 w 86448"/>
                  <a:gd name="connsiteY3" fmla="*/ 32509 h 94870"/>
                  <a:gd name="connsiteX4" fmla="*/ 85024 w 86448"/>
                  <a:gd name="connsiteY4" fmla="*/ 33603 h 94870"/>
                  <a:gd name="connsiteX5" fmla="*/ 67676 w 86448"/>
                  <a:gd name="connsiteY5" fmla="*/ 33603 h 94870"/>
                  <a:gd name="connsiteX6" fmla="*/ 66425 w 86448"/>
                  <a:gd name="connsiteY6" fmla="*/ 32509 h 94870"/>
                  <a:gd name="connsiteX7" fmla="*/ 44856 w 86448"/>
                  <a:gd name="connsiteY7" fmla="*/ 15161 h 94870"/>
                  <a:gd name="connsiteX8" fmla="*/ 20475 w 86448"/>
                  <a:gd name="connsiteY8" fmla="*/ 47670 h 94870"/>
                  <a:gd name="connsiteX9" fmla="*/ 44701 w 86448"/>
                  <a:gd name="connsiteY9" fmla="*/ 79710 h 94870"/>
                  <a:gd name="connsiteX10" fmla="*/ 66738 w 86448"/>
                  <a:gd name="connsiteY10" fmla="*/ 60330 h 94870"/>
                  <a:gd name="connsiteX11" fmla="*/ 67988 w 86448"/>
                  <a:gd name="connsiteY11" fmla="*/ 59236 h 94870"/>
                  <a:gd name="connsiteX12" fmla="*/ 85650 w 86448"/>
                  <a:gd name="connsiteY12" fmla="*/ 59236 h 94870"/>
                  <a:gd name="connsiteX13" fmla="*/ 86431 w 86448"/>
                  <a:gd name="connsiteY13" fmla="*/ 60330 h 94870"/>
                  <a:gd name="connsiteX14" fmla="*/ 45169 w 86448"/>
                  <a:gd name="connsiteY14" fmla="*/ 94871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48" h="94870">
                    <a:moveTo>
                      <a:pt x="45169" y="94871"/>
                    </a:moveTo>
                    <a:cubicBezTo>
                      <a:pt x="17193" y="94871"/>
                      <a:pt x="0" y="75490"/>
                      <a:pt x="0" y="47826"/>
                    </a:cubicBezTo>
                    <a:cubicBezTo>
                      <a:pt x="0" y="20162"/>
                      <a:pt x="17661" y="0"/>
                      <a:pt x="45169" y="0"/>
                    </a:cubicBezTo>
                    <a:cubicBezTo>
                      <a:pt x="64862" y="0"/>
                      <a:pt x="80805" y="8127"/>
                      <a:pt x="85806" y="32509"/>
                    </a:cubicBezTo>
                    <a:cubicBezTo>
                      <a:pt x="85806" y="32978"/>
                      <a:pt x="85493" y="33603"/>
                      <a:pt x="85024" y="33603"/>
                    </a:cubicBezTo>
                    <a:lnTo>
                      <a:pt x="67676" y="33603"/>
                    </a:lnTo>
                    <a:cubicBezTo>
                      <a:pt x="67676" y="33603"/>
                      <a:pt x="66425" y="33291"/>
                      <a:pt x="66425" y="32509"/>
                    </a:cubicBezTo>
                    <a:cubicBezTo>
                      <a:pt x="63924" y="21413"/>
                      <a:pt x="56735" y="15161"/>
                      <a:pt x="44856" y="15161"/>
                    </a:cubicBezTo>
                    <a:cubicBezTo>
                      <a:pt x="29071" y="15161"/>
                      <a:pt x="20475" y="27352"/>
                      <a:pt x="20475" y="47670"/>
                    </a:cubicBezTo>
                    <a:cubicBezTo>
                      <a:pt x="20475" y="67988"/>
                      <a:pt x="29383" y="79710"/>
                      <a:pt x="44701" y="79710"/>
                    </a:cubicBezTo>
                    <a:cubicBezTo>
                      <a:pt x="57516" y="79710"/>
                      <a:pt x="64393" y="72833"/>
                      <a:pt x="66738" y="60330"/>
                    </a:cubicBezTo>
                    <a:cubicBezTo>
                      <a:pt x="66738" y="59705"/>
                      <a:pt x="67363" y="59236"/>
                      <a:pt x="67988" y="59236"/>
                    </a:cubicBezTo>
                    <a:lnTo>
                      <a:pt x="85650" y="59236"/>
                    </a:lnTo>
                    <a:cubicBezTo>
                      <a:pt x="85650" y="59236"/>
                      <a:pt x="86587" y="59705"/>
                      <a:pt x="86431" y="60330"/>
                    </a:cubicBezTo>
                    <a:cubicBezTo>
                      <a:pt x="81429" y="85337"/>
                      <a:pt x="66738" y="94871"/>
                      <a:pt x="45169" y="94871"/>
                    </a:cubicBezTo>
                    <a:close/>
                  </a:path>
                </a:pathLst>
              </a:custGeom>
              <a:solidFill>
                <a:srgbClr val="159E31"/>
              </a:solidFill>
              <a:ln w="0" cap="flat">
                <a:noFill/>
                <a:prstDash val="solid"/>
                <a:miter/>
              </a:ln>
            </p:spPr>
            <p:txBody>
              <a:bodyPr rtlCol="0" anchor="ctr"/>
              <a:lstStyle/>
              <a:p>
                <a:endParaRPr lang="zh-CN" altLang="en-US"/>
              </a:p>
            </p:txBody>
          </p:sp>
          <p:sp>
            <p:nvSpPr>
              <p:cNvPr id="427" name="任意多边形: 形状 426">
                <a:extLst>
                  <a:ext uri="{FF2B5EF4-FFF2-40B4-BE49-F238E27FC236}">
                    <a16:creationId xmlns:a16="http://schemas.microsoft.com/office/drawing/2014/main" id="{880BBFDE-57CF-9418-A945-4B6B4E82E483}"/>
                  </a:ext>
                </a:extLst>
              </p:cNvPr>
              <p:cNvSpPr/>
              <p:nvPr/>
            </p:nvSpPr>
            <p:spPr>
              <a:xfrm>
                <a:off x="6267982" y="4811443"/>
                <a:ext cx="72833" cy="91119"/>
              </a:xfrm>
              <a:custGeom>
                <a:avLst/>
                <a:gdLst>
                  <a:gd name="connsiteX0" fmla="*/ 27195 w 72833"/>
                  <a:gd name="connsiteY0" fmla="*/ 91120 h 91119"/>
                  <a:gd name="connsiteX1" fmla="*/ 26101 w 72833"/>
                  <a:gd name="connsiteY1" fmla="*/ 90026 h 91119"/>
                  <a:gd name="connsiteX2" fmla="*/ 26726 w 72833"/>
                  <a:gd name="connsiteY2" fmla="*/ 45638 h 91119"/>
                  <a:gd name="connsiteX3" fmla="*/ 26414 w 72833"/>
                  <a:gd name="connsiteY3" fmla="*/ 14848 h 91119"/>
                  <a:gd name="connsiteX4" fmla="*/ 1094 w 72833"/>
                  <a:gd name="connsiteY4" fmla="*/ 14848 h 91119"/>
                  <a:gd name="connsiteX5" fmla="*/ 0 w 72833"/>
                  <a:gd name="connsiteY5" fmla="*/ 13754 h 91119"/>
                  <a:gd name="connsiteX6" fmla="*/ 0 w 72833"/>
                  <a:gd name="connsiteY6" fmla="*/ 1094 h 91119"/>
                  <a:gd name="connsiteX7" fmla="*/ 1094 w 72833"/>
                  <a:gd name="connsiteY7" fmla="*/ 0 h 91119"/>
                  <a:gd name="connsiteX8" fmla="*/ 71739 w 72833"/>
                  <a:gd name="connsiteY8" fmla="*/ 0 h 91119"/>
                  <a:gd name="connsiteX9" fmla="*/ 72833 w 72833"/>
                  <a:gd name="connsiteY9" fmla="*/ 1094 h 91119"/>
                  <a:gd name="connsiteX10" fmla="*/ 72833 w 72833"/>
                  <a:gd name="connsiteY10" fmla="*/ 13754 h 91119"/>
                  <a:gd name="connsiteX11" fmla="*/ 71739 w 72833"/>
                  <a:gd name="connsiteY11" fmla="*/ 14848 h 91119"/>
                  <a:gd name="connsiteX12" fmla="*/ 46420 w 72833"/>
                  <a:gd name="connsiteY12" fmla="*/ 14848 h 91119"/>
                  <a:gd name="connsiteX13" fmla="*/ 46107 w 72833"/>
                  <a:gd name="connsiteY13" fmla="*/ 45638 h 91119"/>
                  <a:gd name="connsiteX14" fmla="*/ 46732 w 72833"/>
                  <a:gd name="connsiteY14" fmla="*/ 90026 h 91119"/>
                  <a:gd name="connsiteX15" fmla="*/ 45638 w 72833"/>
                  <a:gd name="connsiteY15" fmla="*/ 91120 h 91119"/>
                  <a:gd name="connsiteX16" fmla="*/ 27195 w 72833"/>
                  <a:gd name="connsiteY16" fmla="*/ 91120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33" h="91119">
                    <a:moveTo>
                      <a:pt x="27195" y="91120"/>
                    </a:moveTo>
                    <a:cubicBezTo>
                      <a:pt x="27195" y="91120"/>
                      <a:pt x="26101" y="90651"/>
                      <a:pt x="26101" y="90026"/>
                    </a:cubicBezTo>
                    <a:lnTo>
                      <a:pt x="26726" y="45638"/>
                    </a:lnTo>
                    <a:lnTo>
                      <a:pt x="26414" y="14848"/>
                    </a:lnTo>
                    <a:lnTo>
                      <a:pt x="1094" y="14848"/>
                    </a:lnTo>
                    <a:cubicBezTo>
                      <a:pt x="1094" y="14848"/>
                      <a:pt x="0" y="14379"/>
                      <a:pt x="0" y="13754"/>
                    </a:cubicBezTo>
                    <a:lnTo>
                      <a:pt x="0" y="1094"/>
                    </a:lnTo>
                    <a:cubicBezTo>
                      <a:pt x="0" y="1094"/>
                      <a:pt x="469" y="0"/>
                      <a:pt x="1094" y="0"/>
                    </a:cubicBezTo>
                    <a:lnTo>
                      <a:pt x="71739" y="0"/>
                    </a:lnTo>
                    <a:cubicBezTo>
                      <a:pt x="71739" y="0"/>
                      <a:pt x="72833" y="469"/>
                      <a:pt x="72833" y="1094"/>
                    </a:cubicBezTo>
                    <a:lnTo>
                      <a:pt x="72833" y="13754"/>
                    </a:lnTo>
                    <a:cubicBezTo>
                      <a:pt x="72833" y="13754"/>
                      <a:pt x="72365" y="14848"/>
                      <a:pt x="71739" y="14848"/>
                    </a:cubicBezTo>
                    <a:lnTo>
                      <a:pt x="46420" y="14848"/>
                    </a:lnTo>
                    <a:lnTo>
                      <a:pt x="46107" y="45638"/>
                    </a:lnTo>
                    <a:lnTo>
                      <a:pt x="46732" y="90026"/>
                    </a:lnTo>
                    <a:cubicBezTo>
                      <a:pt x="46732" y="90026"/>
                      <a:pt x="46263" y="91120"/>
                      <a:pt x="45638" y="91120"/>
                    </a:cubicBezTo>
                    <a:lnTo>
                      <a:pt x="27195" y="91120"/>
                    </a:lnTo>
                    <a:close/>
                  </a:path>
                </a:pathLst>
              </a:custGeom>
              <a:solidFill>
                <a:srgbClr val="159E31"/>
              </a:solidFill>
              <a:ln w="0" cap="flat">
                <a:noFill/>
                <a:prstDash val="solid"/>
                <a:miter/>
              </a:ln>
            </p:spPr>
            <p:txBody>
              <a:bodyPr rtlCol="0" anchor="ctr"/>
              <a:lstStyle/>
              <a:p>
                <a:endParaRPr lang="zh-CN" altLang="en-US"/>
              </a:p>
            </p:txBody>
          </p:sp>
          <p:sp>
            <p:nvSpPr>
              <p:cNvPr id="428" name="任意多边形: 形状 427">
                <a:extLst>
                  <a:ext uri="{FF2B5EF4-FFF2-40B4-BE49-F238E27FC236}">
                    <a16:creationId xmlns:a16="http://schemas.microsoft.com/office/drawing/2014/main" id="{454D7F6D-AD4E-BF40-CF90-253FAEAE9781}"/>
                  </a:ext>
                </a:extLst>
              </p:cNvPr>
              <p:cNvSpPr/>
              <p:nvPr/>
            </p:nvSpPr>
            <p:spPr>
              <a:xfrm>
                <a:off x="6343316" y="4809723"/>
                <a:ext cx="91900" cy="94870"/>
              </a:xfrm>
              <a:custGeom>
                <a:avLst/>
                <a:gdLst>
                  <a:gd name="connsiteX0" fmla="*/ 45951 w 91900"/>
                  <a:gd name="connsiteY0" fmla="*/ 94871 h 94870"/>
                  <a:gd name="connsiteX1" fmla="*/ 0 w 91900"/>
                  <a:gd name="connsiteY1" fmla="*/ 47670 h 94870"/>
                  <a:gd name="connsiteX2" fmla="*/ 45951 w 91900"/>
                  <a:gd name="connsiteY2" fmla="*/ 0 h 94870"/>
                  <a:gd name="connsiteX3" fmla="*/ 91901 w 91900"/>
                  <a:gd name="connsiteY3" fmla="*/ 47670 h 94870"/>
                  <a:gd name="connsiteX4" fmla="*/ 45951 w 91900"/>
                  <a:gd name="connsiteY4" fmla="*/ 94871 h 94870"/>
                  <a:gd name="connsiteX5" fmla="*/ 45951 w 91900"/>
                  <a:gd name="connsiteY5" fmla="*/ 79710 h 94870"/>
                  <a:gd name="connsiteX6" fmla="*/ 71426 w 91900"/>
                  <a:gd name="connsiteY6" fmla="*/ 47670 h 94870"/>
                  <a:gd name="connsiteX7" fmla="*/ 45794 w 91900"/>
                  <a:gd name="connsiteY7" fmla="*/ 15161 h 94870"/>
                  <a:gd name="connsiteX8" fmla="*/ 20318 w 91900"/>
                  <a:gd name="connsiteY8" fmla="*/ 47670 h 94870"/>
                  <a:gd name="connsiteX9" fmla="*/ 45951 w 91900"/>
                  <a:gd name="connsiteY9" fmla="*/ 79710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00" h="94870">
                    <a:moveTo>
                      <a:pt x="45951" y="94871"/>
                    </a:moveTo>
                    <a:cubicBezTo>
                      <a:pt x="18130" y="94871"/>
                      <a:pt x="0" y="75490"/>
                      <a:pt x="0" y="47670"/>
                    </a:cubicBezTo>
                    <a:cubicBezTo>
                      <a:pt x="0" y="19849"/>
                      <a:pt x="17974" y="0"/>
                      <a:pt x="45951" y="0"/>
                    </a:cubicBezTo>
                    <a:cubicBezTo>
                      <a:pt x="73927" y="0"/>
                      <a:pt x="91901" y="18286"/>
                      <a:pt x="91901" y="47670"/>
                    </a:cubicBezTo>
                    <a:cubicBezTo>
                      <a:pt x="91901" y="75490"/>
                      <a:pt x="73615" y="94871"/>
                      <a:pt x="45951" y="94871"/>
                    </a:cubicBezTo>
                    <a:close/>
                    <a:moveTo>
                      <a:pt x="45951" y="79710"/>
                    </a:moveTo>
                    <a:cubicBezTo>
                      <a:pt x="62361" y="79710"/>
                      <a:pt x="71426" y="67676"/>
                      <a:pt x="71426" y="47670"/>
                    </a:cubicBezTo>
                    <a:cubicBezTo>
                      <a:pt x="71426" y="27664"/>
                      <a:pt x="62518" y="15161"/>
                      <a:pt x="45794" y="15161"/>
                    </a:cubicBezTo>
                    <a:cubicBezTo>
                      <a:pt x="29071" y="15161"/>
                      <a:pt x="20318" y="27352"/>
                      <a:pt x="20318" y="47670"/>
                    </a:cubicBezTo>
                    <a:cubicBezTo>
                      <a:pt x="20318" y="67988"/>
                      <a:pt x="29539" y="79710"/>
                      <a:pt x="45951" y="79710"/>
                    </a:cubicBezTo>
                    <a:close/>
                  </a:path>
                </a:pathLst>
              </a:custGeom>
              <a:solidFill>
                <a:srgbClr val="159E31"/>
              </a:solidFill>
              <a:ln w="0" cap="flat">
                <a:noFill/>
                <a:prstDash val="solid"/>
                <a:miter/>
              </a:ln>
            </p:spPr>
            <p:txBody>
              <a:bodyPr rtlCol="0" anchor="ctr"/>
              <a:lstStyle/>
              <a:p>
                <a:endParaRPr lang="zh-CN" altLang="en-US"/>
              </a:p>
            </p:txBody>
          </p:sp>
          <p:sp>
            <p:nvSpPr>
              <p:cNvPr id="429" name="任意多边形: 形状 428">
                <a:extLst>
                  <a:ext uri="{FF2B5EF4-FFF2-40B4-BE49-F238E27FC236}">
                    <a16:creationId xmlns:a16="http://schemas.microsoft.com/office/drawing/2014/main" id="{88BB9821-1EC0-1DB5-6A68-D40188B39C51}"/>
                  </a:ext>
                </a:extLst>
              </p:cNvPr>
              <p:cNvSpPr/>
              <p:nvPr/>
            </p:nvSpPr>
            <p:spPr>
              <a:xfrm>
                <a:off x="6445532" y="4811755"/>
                <a:ext cx="76428" cy="91119"/>
              </a:xfrm>
              <a:custGeom>
                <a:avLst/>
                <a:gdLst>
                  <a:gd name="connsiteX0" fmla="*/ 41574 w 76428"/>
                  <a:gd name="connsiteY0" fmla="*/ 70645 h 91119"/>
                  <a:gd name="connsiteX1" fmla="*/ 32666 w 76428"/>
                  <a:gd name="connsiteY1" fmla="*/ 57047 h 91119"/>
                  <a:gd name="connsiteX2" fmla="*/ 19693 w 76428"/>
                  <a:gd name="connsiteY2" fmla="*/ 57047 h 91119"/>
                  <a:gd name="connsiteX3" fmla="*/ 20006 w 76428"/>
                  <a:gd name="connsiteY3" fmla="*/ 89869 h 91119"/>
                  <a:gd name="connsiteX4" fmla="*/ 18912 w 76428"/>
                  <a:gd name="connsiteY4" fmla="*/ 90963 h 91119"/>
                  <a:gd name="connsiteX5" fmla="*/ 1094 w 76428"/>
                  <a:gd name="connsiteY5" fmla="*/ 90963 h 91119"/>
                  <a:gd name="connsiteX6" fmla="*/ 0 w 76428"/>
                  <a:gd name="connsiteY6" fmla="*/ 89869 h 91119"/>
                  <a:gd name="connsiteX7" fmla="*/ 313 w 76428"/>
                  <a:gd name="connsiteY7" fmla="*/ 45482 h 91119"/>
                  <a:gd name="connsiteX8" fmla="*/ 0 w 76428"/>
                  <a:gd name="connsiteY8" fmla="*/ 1094 h 91119"/>
                  <a:gd name="connsiteX9" fmla="*/ 1094 w 76428"/>
                  <a:gd name="connsiteY9" fmla="*/ 0 h 91119"/>
                  <a:gd name="connsiteX10" fmla="*/ 37980 w 76428"/>
                  <a:gd name="connsiteY10" fmla="*/ 0 h 91119"/>
                  <a:gd name="connsiteX11" fmla="*/ 73928 w 76428"/>
                  <a:gd name="connsiteY11" fmla="*/ 28602 h 91119"/>
                  <a:gd name="connsiteX12" fmla="*/ 53609 w 76428"/>
                  <a:gd name="connsiteY12" fmla="*/ 55172 h 91119"/>
                  <a:gd name="connsiteX13" fmla="*/ 76428 w 76428"/>
                  <a:gd name="connsiteY13" fmla="*/ 90182 h 91119"/>
                  <a:gd name="connsiteX14" fmla="*/ 75959 w 76428"/>
                  <a:gd name="connsiteY14" fmla="*/ 91120 h 91119"/>
                  <a:gd name="connsiteX15" fmla="*/ 55016 w 76428"/>
                  <a:gd name="connsiteY15" fmla="*/ 91120 h 91119"/>
                  <a:gd name="connsiteX16" fmla="*/ 53453 w 76428"/>
                  <a:gd name="connsiteY16" fmla="*/ 90182 h 91119"/>
                  <a:gd name="connsiteX17" fmla="*/ 41731 w 76428"/>
                  <a:gd name="connsiteY17" fmla="*/ 70801 h 91119"/>
                  <a:gd name="connsiteX18" fmla="*/ 38761 w 76428"/>
                  <a:gd name="connsiteY18" fmla="*/ 14379 h 91119"/>
                  <a:gd name="connsiteX19" fmla="*/ 19850 w 76428"/>
                  <a:gd name="connsiteY19" fmla="*/ 14379 h 91119"/>
                  <a:gd name="connsiteX20" fmla="*/ 19850 w 76428"/>
                  <a:gd name="connsiteY20" fmla="*/ 42668 h 91119"/>
                  <a:gd name="connsiteX21" fmla="*/ 39387 w 76428"/>
                  <a:gd name="connsiteY21" fmla="*/ 42668 h 91119"/>
                  <a:gd name="connsiteX22" fmla="*/ 54860 w 76428"/>
                  <a:gd name="connsiteY22" fmla="*/ 28915 h 91119"/>
                  <a:gd name="connsiteX23" fmla="*/ 38918 w 76428"/>
                  <a:gd name="connsiteY23" fmla="*/ 14379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28" h="91119">
                    <a:moveTo>
                      <a:pt x="41574" y="70645"/>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3" y="45482"/>
                    </a:lnTo>
                    <a:lnTo>
                      <a:pt x="0" y="1094"/>
                    </a:lnTo>
                    <a:cubicBezTo>
                      <a:pt x="0" y="1094"/>
                      <a:pt x="469" y="0"/>
                      <a:pt x="1094" y="0"/>
                    </a:cubicBezTo>
                    <a:lnTo>
                      <a:pt x="37980" y="0"/>
                    </a:lnTo>
                    <a:cubicBezTo>
                      <a:pt x="60799" y="0"/>
                      <a:pt x="73928" y="9690"/>
                      <a:pt x="73928" y="28602"/>
                    </a:cubicBezTo>
                    <a:cubicBezTo>
                      <a:pt x="73928" y="42043"/>
                      <a:pt x="66582" y="51265"/>
                      <a:pt x="53609" y="55172"/>
                    </a:cubicBezTo>
                    <a:lnTo>
                      <a:pt x="76428" y="90182"/>
                    </a:lnTo>
                    <a:cubicBezTo>
                      <a:pt x="76428" y="90182"/>
                      <a:pt x="76428" y="91120"/>
                      <a:pt x="75959" y="91120"/>
                    </a:cubicBezTo>
                    <a:lnTo>
                      <a:pt x="55016" y="91120"/>
                    </a:lnTo>
                    <a:cubicBezTo>
                      <a:pt x="55016" y="91120"/>
                      <a:pt x="53765" y="90651"/>
                      <a:pt x="53453" y="90182"/>
                    </a:cubicBezTo>
                    <a:lnTo>
                      <a:pt x="41731" y="70801"/>
                    </a:lnTo>
                    <a:close/>
                    <a:moveTo>
                      <a:pt x="38761" y="14379"/>
                    </a:moveTo>
                    <a:lnTo>
                      <a:pt x="19850" y="14379"/>
                    </a:lnTo>
                    <a:lnTo>
                      <a:pt x="19850" y="42668"/>
                    </a:lnTo>
                    <a:cubicBezTo>
                      <a:pt x="19850" y="42668"/>
                      <a:pt x="39387" y="42668"/>
                      <a:pt x="39387" y="42668"/>
                    </a:cubicBezTo>
                    <a:cubicBezTo>
                      <a:pt x="47670" y="42668"/>
                      <a:pt x="54860" y="38761"/>
                      <a:pt x="54860" y="28915"/>
                    </a:cubicBezTo>
                    <a:cubicBezTo>
                      <a:pt x="54860" y="19068"/>
                      <a:pt x="49077" y="14379"/>
                      <a:pt x="38918" y="14379"/>
                    </a:cubicBezTo>
                    <a:close/>
                  </a:path>
                </a:pathLst>
              </a:custGeom>
              <a:solidFill>
                <a:srgbClr val="159E31"/>
              </a:solidFill>
              <a:ln w="0" cap="flat">
                <a:noFill/>
                <a:prstDash val="solid"/>
                <a:miter/>
              </a:ln>
            </p:spPr>
            <p:txBody>
              <a:bodyPr rtlCol="0" anchor="ctr"/>
              <a:lstStyle/>
              <a:p>
                <a:endParaRPr lang="zh-CN" altLang="en-US"/>
              </a:p>
            </p:txBody>
          </p:sp>
          <p:sp>
            <p:nvSpPr>
              <p:cNvPr id="430" name="任意多边形: 形状 429">
                <a:extLst>
                  <a:ext uri="{FF2B5EF4-FFF2-40B4-BE49-F238E27FC236}">
                    <a16:creationId xmlns:a16="http://schemas.microsoft.com/office/drawing/2014/main" id="{8D745642-AB3A-36BA-321C-2D9657AB820B}"/>
                  </a:ext>
                </a:extLst>
              </p:cNvPr>
              <p:cNvSpPr/>
              <p:nvPr/>
            </p:nvSpPr>
            <p:spPr>
              <a:xfrm>
                <a:off x="6521335" y="4811599"/>
                <a:ext cx="80565" cy="91119"/>
              </a:xfrm>
              <a:custGeom>
                <a:avLst/>
                <a:gdLst>
                  <a:gd name="connsiteX0" fmla="*/ 50327 w 80565"/>
                  <a:gd name="connsiteY0" fmla="*/ 90026 h 91119"/>
                  <a:gd name="connsiteX1" fmla="*/ 49233 w 80565"/>
                  <a:gd name="connsiteY1" fmla="*/ 91120 h 91119"/>
                  <a:gd name="connsiteX2" fmla="*/ 31259 w 80565"/>
                  <a:gd name="connsiteY2" fmla="*/ 91120 h 91119"/>
                  <a:gd name="connsiteX3" fmla="*/ 30165 w 80565"/>
                  <a:gd name="connsiteY3" fmla="*/ 90026 h 91119"/>
                  <a:gd name="connsiteX4" fmla="*/ 30478 w 80565"/>
                  <a:gd name="connsiteY4" fmla="*/ 61580 h 91119"/>
                  <a:gd name="connsiteX5" fmla="*/ 0 w 80565"/>
                  <a:gd name="connsiteY5" fmla="*/ 938 h 91119"/>
                  <a:gd name="connsiteX6" fmla="*/ 469 w 80565"/>
                  <a:gd name="connsiteY6" fmla="*/ 0 h 91119"/>
                  <a:gd name="connsiteX7" fmla="*/ 20943 w 80565"/>
                  <a:gd name="connsiteY7" fmla="*/ 0 h 91119"/>
                  <a:gd name="connsiteX8" fmla="*/ 22350 w 80565"/>
                  <a:gd name="connsiteY8" fmla="*/ 938 h 91119"/>
                  <a:gd name="connsiteX9" fmla="*/ 40949 w 80565"/>
                  <a:gd name="connsiteY9" fmla="*/ 42981 h 91119"/>
                  <a:gd name="connsiteX10" fmla="*/ 59861 w 80565"/>
                  <a:gd name="connsiteY10" fmla="*/ 938 h 91119"/>
                  <a:gd name="connsiteX11" fmla="*/ 61268 w 80565"/>
                  <a:gd name="connsiteY11" fmla="*/ 0 h 91119"/>
                  <a:gd name="connsiteX12" fmla="*/ 80023 w 80565"/>
                  <a:gd name="connsiteY12" fmla="*/ 0 h 91119"/>
                  <a:gd name="connsiteX13" fmla="*/ 80492 w 80565"/>
                  <a:gd name="connsiteY13" fmla="*/ 938 h 91119"/>
                  <a:gd name="connsiteX14" fmla="*/ 50014 w 80565"/>
                  <a:gd name="connsiteY14" fmla="*/ 61580 h 91119"/>
                  <a:gd name="connsiteX15" fmla="*/ 50327 w 80565"/>
                  <a:gd name="connsiteY15"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65" h="91119">
                    <a:moveTo>
                      <a:pt x="50327" y="90026"/>
                    </a:moveTo>
                    <a:cubicBezTo>
                      <a:pt x="50327" y="90026"/>
                      <a:pt x="49858" y="91120"/>
                      <a:pt x="49233" y="91120"/>
                    </a:cubicBezTo>
                    <a:lnTo>
                      <a:pt x="31259" y="91120"/>
                    </a:lnTo>
                    <a:cubicBezTo>
                      <a:pt x="31259" y="91120"/>
                      <a:pt x="30165" y="90651"/>
                      <a:pt x="30165" y="90026"/>
                    </a:cubicBezTo>
                    <a:lnTo>
                      <a:pt x="30478" y="61580"/>
                    </a:lnTo>
                    <a:lnTo>
                      <a:pt x="0" y="938"/>
                    </a:lnTo>
                    <a:cubicBezTo>
                      <a:pt x="0" y="938"/>
                      <a:pt x="0" y="0"/>
                      <a:pt x="469" y="0"/>
                    </a:cubicBezTo>
                    <a:lnTo>
                      <a:pt x="20943" y="0"/>
                    </a:lnTo>
                    <a:cubicBezTo>
                      <a:pt x="20943" y="0"/>
                      <a:pt x="22038" y="469"/>
                      <a:pt x="22350" y="938"/>
                    </a:cubicBezTo>
                    <a:lnTo>
                      <a:pt x="40949" y="42981"/>
                    </a:lnTo>
                    <a:lnTo>
                      <a:pt x="59861" y="938"/>
                    </a:lnTo>
                    <a:cubicBezTo>
                      <a:pt x="59861" y="938"/>
                      <a:pt x="60642" y="0"/>
                      <a:pt x="61268" y="0"/>
                    </a:cubicBezTo>
                    <a:lnTo>
                      <a:pt x="80023" y="0"/>
                    </a:lnTo>
                    <a:cubicBezTo>
                      <a:pt x="80023" y="0"/>
                      <a:pt x="80805" y="469"/>
                      <a:pt x="80492" y="938"/>
                    </a:cubicBezTo>
                    <a:lnTo>
                      <a:pt x="50014" y="61580"/>
                    </a:lnTo>
                    <a:lnTo>
                      <a:pt x="50327" y="90026"/>
                    </a:lnTo>
                    <a:close/>
                  </a:path>
                </a:pathLst>
              </a:custGeom>
              <a:solidFill>
                <a:srgbClr val="159E31"/>
              </a:solidFill>
              <a:ln w="0" cap="flat">
                <a:noFill/>
                <a:prstDash val="solid"/>
                <a:miter/>
              </a:ln>
            </p:spPr>
            <p:txBody>
              <a:bodyPr rtlCol="0" anchor="ctr"/>
              <a:lstStyle/>
              <a:p>
                <a:endParaRPr lang="zh-CN" altLang="en-US"/>
              </a:p>
            </p:txBody>
          </p:sp>
        </p:grpSp>
        <p:grpSp>
          <p:nvGrpSpPr>
            <p:cNvPr id="13" name="组合 12">
              <a:extLst>
                <a:ext uri="{FF2B5EF4-FFF2-40B4-BE49-F238E27FC236}">
                  <a16:creationId xmlns:a16="http://schemas.microsoft.com/office/drawing/2014/main" id="{85FDEF07-C601-7159-F10F-250CA637EA5C}"/>
                </a:ext>
              </a:extLst>
            </p:cNvPr>
            <p:cNvGrpSpPr/>
            <p:nvPr/>
          </p:nvGrpSpPr>
          <p:grpSpPr>
            <a:xfrm>
              <a:off x="6376919" y="2347926"/>
              <a:ext cx="990756" cy="95339"/>
              <a:chOff x="6376919" y="2347926"/>
              <a:chExt cx="990756" cy="95339"/>
            </a:xfrm>
            <a:solidFill>
              <a:srgbClr val="159E31"/>
            </a:solidFill>
          </p:grpSpPr>
          <p:sp>
            <p:nvSpPr>
              <p:cNvPr id="407" name="任意多边形: 形状 406">
                <a:extLst>
                  <a:ext uri="{FF2B5EF4-FFF2-40B4-BE49-F238E27FC236}">
                    <a16:creationId xmlns:a16="http://schemas.microsoft.com/office/drawing/2014/main" id="{1058D953-855F-4C46-02AE-1F35AA51F30C}"/>
                  </a:ext>
                </a:extLst>
              </p:cNvPr>
              <p:cNvSpPr/>
              <p:nvPr/>
            </p:nvSpPr>
            <p:spPr>
              <a:xfrm>
                <a:off x="6376919" y="2349958"/>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39 h 91432"/>
                  <a:gd name="connsiteX15" fmla="*/ 19537 w 64549"/>
                  <a:gd name="connsiteY15" fmla="*/ 50639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5" y="36260"/>
                      <a:pt x="59705" y="36886"/>
                    </a:cubicBezTo>
                    <a:lnTo>
                      <a:pt x="59705" y="49545"/>
                    </a:lnTo>
                    <a:cubicBezTo>
                      <a:pt x="59705" y="49545"/>
                      <a:pt x="59236" y="50639"/>
                      <a:pt x="58611" y="50639"/>
                    </a:cubicBezTo>
                    <a:lnTo>
                      <a:pt x="19537" y="50639"/>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08" name="任意多边形: 形状 407">
                <a:extLst>
                  <a:ext uri="{FF2B5EF4-FFF2-40B4-BE49-F238E27FC236}">
                    <a16:creationId xmlns:a16="http://schemas.microsoft.com/office/drawing/2014/main" id="{E58C3BE0-9496-DF09-156E-E5B0EAA8C654}"/>
                  </a:ext>
                </a:extLst>
              </p:cNvPr>
              <p:cNvSpPr/>
              <p:nvPr/>
            </p:nvSpPr>
            <p:spPr>
              <a:xfrm>
                <a:off x="6451159" y="2350114"/>
                <a:ext cx="78928" cy="91119"/>
              </a:xfrm>
              <a:custGeom>
                <a:avLst/>
                <a:gdLst>
                  <a:gd name="connsiteX0" fmla="*/ 18599 w 78928"/>
                  <a:gd name="connsiteY0" fmla="*/ 47514 h 91119"/>
                  <a:gd name="connsiteX1" fmla="*/ 18599 w 78928"/>
                  <a:gd name="connsiteY1" fmla="*/ 89869 h 91119"/>
                  <a:gd name="connsiteX2" fmla="*/ 17505 w 78928"/>
                  <a:gd name="connsiteY2" fmla="*/ 90963 h 91119"/>
                  <a:gd name="connsiteX3" fmla="*/ 1094 w 78928"/>
                  <a:gd name="connsiteY3" fmla="*/ 90963 h 91119"/>
                  <a:gd name="connsiteX4" fmla="*/ 0 w 78928"/>
                  <a:gd name="connsiteY4" fmla="*/ 89869 h 91119"/>
                  <a:gd name="connsiteX5" fmla="*/ 312 w 78928"/>
                  <a:gd name="connsiteY5" fmla="*/ 45482 h 91119"/>
                  <a:gd name="connsiteX6" fmla="*/ 0 w 78928"/>
                  <a:gd name="connsiteY6" fmla="*/ 1094 h 91119"/>
                  <a:gd name="connsiteX7" fmla="*/ 1094 w 78928"/>
                  <a:gd name="connsiteY7" fmla="*/ 0 h 91119"/>
                  <a:gd name="connsiteX8" fmla="*/ 22975 w 78928"/>
                  <a:gd name="connsiteY8" fmla="*/ 0 h 91119"/>
                  <a:gd name="connsiteX9" fmla="*/ 24538 w 78928"/>
                  <a:gd name="connsiteY9" fmla="*/ 938 h 91119"/>
                  <a:gd name="connsiteX10" fmla="*/ 61111 w 78928"/>
                  <a:gd name="connsiteY10" fmla="*/ 65331 h 91119"/>
                  <a:gd name="connsiteX11" fmla="*/ 60330 w 78928"/>
                  <a:gd name="connsiteY11" fmla="*/ 47982 h 91119"/>
                  <a:gd name="connsiteX12" fmla="*/ 60330 w 78928"/>
                  <a:gd name="connsiteY12" fmla="*/ 1250 h 91119"/>
                  <a:gd name="connsiteX13" fmla="*/ 61424 w 78928"/>
                  <a:gd name="connsiteY13" fmla="*/ 156 h 91119"/>
                  <a:gd name="connsiteX14" fmla="*/ 77834 w 78928"/>
                  <a:gd name="connsiteY14" fmla="*/ 156 h 91119"/>
                  <a:gd name="connsiteX15" fmla="*/ 78929 w 78928"/>
                  <a:gd name="connsiteY15" fmla="*/ 1250 h 91119"/>
                  <a:gd name="connsiteX16" fmla="*/ 78616 w 78928"/>
                  <a:gd name="connsiteY16" fmla="*/ 45638 h 91119"/>
                  <a:gd name="connsiteX17" fmla="*/ 78929 w 78928"/>
                  <a:gd name="connsiteY17" fmla="*/ 90026 h 91119"/>
                  <a:gd name="connsiteX18" fmla="*/ 77834 w 78928"/>
                  <a:gd name="connsiteY18" fmla="*/ 91120 h 91119"/>
                  <a:gd name="connsiteX19" fmla="*/ 55172 w 78928"/>
                  <a:gd name="connsiteY19" fmla="*/ 91120 h 91119"/>
                  <a:gd name="connsiteX20" fmla="*/ 53609 w 78928"/>
                  <a:gd name="connsiteY20" fmla="*/ 90182 h 91119"/>
                  <a:gd name="connsiteX21" fmla="*/ 17817 w 78928"/>
                  <a:gd name="connsiteY21" fmla="*/ 26414 h 91119"/>
                  <a:gd name="connsiteX22" fmla="*/ 17817 w 78928"/>
                  <a:gd name="connsiteY22" fmla="*/ 28914 h 91119"/>
                  <a:gd name="connsiteX23" fmla="*/ 18599 w 78928"/>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8" h="91119">
                    <a:moveTo>
                      <a:pt x="18599" y="47514"/>
                    </a:moveTo>
                    <a:lnTo>
                      <a:pt x="18599" y="89869"/>
                    </a:lnTo>
                    <a:cubicBezTo>
                      <a:pt x="18599" y="89869"/>
                      <a:pt x="18130" y="90963"/>
                      <a:pt x="17505" y="90963"/>
                    </a:cubicBezTo>
                    <a:lnTo>
                      <a:pt x="1094" y="90963"/>
                    </a:lnTo>
                    <a:cubicBezTo>
                      <a:pt x="1094" y="90963"/>
                      <a:pt x="0" y="90495"/>
                      <a:pt x="0" y="89869"/>
                    </a:cubicBezTo>
                    <a:lnTo>
                      <a:pt x="312" y="45482"/>
                    </a:lnTo>
                    <a:lnTo>
                      <a:pt x="0" y="1094"/>
                    </a:lnTo>
                    <a:cubicBezTo>
                      <a:pt x="0" y="1094"/>
                      <a:pt x="469" y="0"/>
                      <a:pt x="1094" y="0"/>
                    </a:cubicBezTo>
                    <a:lnTo>
                      <a:pt x="22975" y="0"/>
                    </a:lnTo>
                    <a:cubicBezTo>
                      <a:pt x="22975" y="0"/>
                      <a:pt x="24225" y="313"/>
                      <a:pt x="24538" y="938"/>
                    </a:cubicBezTo>
                    <a:lnTo>
                      <a:pt x="61111" y="65331"/>
                    </a:lnTo>
                    <a:lnTo>
                      <a:pt x="60330" y="47982"/>
                    </a:lnTo>
                    <a:lnTo>
                      <a:pt x="60330" y="1250"/>
                    </a:lnTo>
                    <a:cubicBezTo>
                      <a:pt x="60330" y="1250"/>
                      <a:pt x="60798" y="156"/>
                      <a:pt x="61424" y="156"/>
                    </a:cubicBezTo>
                    <a:lnTo>
                      <a:pt x="77834" y="156"/>
                    </a:lnTo>
                    <a:cubicBezTo>
                      <a:pt x="77834" y="156"/>
                      <a:pt x="78929" y="625"/>
                      <a:pt x="78929" y="1250"/>
                    </a:cubicBezTo>
                    <a:lnTo>
                      <a:pt x="78616" y="45638"/>
                    </a:lnTo>
                    <a:lnTo>
                      <a:pt x="78929" y="90026"/>
                    </a:lnTo>
                    <a:cubicBezTo>
                      <a:pt x="78929" y="90026"/>
                      <a:pt x="78460" y="91120"/>
                      <a:pt x="77834" y="91120"/>
                    </a:cubicBezTo>
                    <a:lnTo>
                      <a:pt x="55172" y="91120"/>
                    </a:lnTo>
                    <a:cubicBezTo>
                      <a:pt x="55172" y="91120"/>
                      <a:pt x="53921" y="90807"/>
                      <a:pt x="53609" y="90182"/>
                    </a:cubicBezTo>
                    <a:lnTo>
                      <a:pt x="17817" y="26414"/>
                    </a:lnTo>
                    <a:lnTo>
                      <a:pt x="17817" y="28914"/>
                    </a:lnTo>
                    <a:cubicBezTo>
                      <a:pt x="17817" y="28914"/>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409" name="任意多边形: 形状 408">
                <a:extLst>
                  <a:ext uri="{FF2B5EF4-FFF2-40B4-BE49-F238E27FC236}">
                    <a16:creationId xmlns:a16="http://schemas.microsoft.com/office/drawing/2014/main" id="{6691EE41-9CC1-ABA8-0210-7F99E91CE53E}"/>
                  </a:ext>
                </a:extLst>
              </p:cNvPr>
              <p:cNvSpPr/>
              <p:nvPr/>
            </p:nvSpPr>
            <p:spPr>
              <a:xfrm>
                <a:off x="6541810" y="2349958"/>
                <a:ext cx="64549" cy="91432"/>
              </a:xfrm>
              <a:custGeom>
                <a:avLst/>
                <a:gdLst>
                  <a:gd name="connsiteX0" fmla="*/ 1094 w 64549"/>
                  <a:gd name="connsiteY0" fmla="*/ 90963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50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39 h 91432"/>
                  <a:gd name="connsiteX15" fmla="*/ 19537 w 64549"/>
                  <a:gd name="connsiteY15" fmla="*/ 50639 h 91432"/>
                  <a:gd name="connsiteX16" fmla="*/ 19850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50" y="14848"/>
                    </a:lnTo>
                    <a:lnTo>
                      <a:pt x="19537" y="35791"/>
                    </a:lnTo>
                    <a:lnTo>
                      <a:pt x="58611" y="35791"/>
                    </a:lnTo>
                    <a:cubicBezTo>
                      <a:pt x="58611" y="35791"/>
                      <a:pt x="59705" y="36260"/>
                      <a:pt x="59705" y="36886"/>
                    </a:cubicBezTo>
                    <a:lnTo>
                      <a:pt x="59705" y="49545"/>
                    </a:lnTo>
                    <a:cubicBezTo>
                      <a:pt x="59705" y="49545"/>
                      <a:pt x="59236" y="50639"/>
                      <a:pt x="58611" y="50639"/>
                    </a:cubicBezTo>
                    <a:lnTo>
                      <a:pt x="19537" y="50639"/>
                    </a:lnTo>
                    <a:lnTo>
                      <a:pt x="19850"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10" name="任意多边形: 形状 409">
                <a:extLst>
                  <a:ext uri="{FF2B5EF4-FFF2-40B4-BE49-F238E27FC236}">
                    <a16:creationId xmlns:a16="http://schemas.microsoft.com/office/drawing/2014/main" id="{FF5B2054-F9E4-A0E8-A0E8-E35BEE213CE2}"/>
                  </a:ext>
                </a:extLst>
              </p:cNvPr>
              <p:cNvSpPr/>
              <p:nvPr/>
            </p:nvSpPr>
            <p:spPr>
              <a:xfrm>
                <a:off x="6616363" y="2350271"/>
                <a:ext cx="76427" cy="91119"/>
              </a:xfrm>
              <a:custGeom>
                <a:avLst/>
                <a:gdLst>
                  <a:gd name="connsiteX0" fmla="*/ 41574 w 76427"/>
                  <a:gd name="connsiteY0" fmla="*/ 70489 h 91119"/>
                  <a:gd name="connsiteX1" fmla="*/ 32666 w 76427"/>
                  <a:gd name="connsiteY1" fmla="*/ 57047 h 91119"/>
                  <a:gd name="connsiteX2" fmla="*/ 19693 w 76427"/>
                  <a:gd name="connsiteY2" fmla="*/ 57047 h 91119"/>
                  <a:gd name="connsiteX3" fmla="*/ 20006 w 76427"/>
                  <a:gd name="connsiteY3" fmla="*/ 89869 h 91119"/>
                  <a:gd name="connsiteX4" fmla="*/ 18912 w 76427"/>
                  <a:gd name="connsiteY4" fmla="*/ 90963 h 91119"/>
                  <a:gd name="connsiteX5" fmla="*/ 1094 w 76427"/>
                  <a:gd name="connsiteY5" fmla="*/ 90963 h 91119"/>
                  <a:gd name="connsiteX6" fmla="*/ 0 w 76427"/>
                  <a:gd name="connsiteY6" fmla="*/ 89869 h 91119"/>
                  <a:gd name="connsiteX7" fmla="*/ 312 w 76427"/>
                  <a:gd name="connsiteY7" fmla="*/ 45482 h 91119"/>
                  <a:gd name="connsiteX8" fmla="*/ 0 w 76427"/>
                  <a:gd name="connsiteY8" fmla="*/ 1094 h 91119"/>
                  <a:gd name="connsiteX9" fmla="*/ 1094 w 76427"/>
                  <a:gd name="connsiteY9" fmla="*/ 0 h 91119"/>
                  <a:gd name="connsiteX10" fmla="*/ 37979 w 76427"/>
                  <a:gd name="connsiteY10" fmla="*/ 0 h 91119"/>
                  <a:gd name="connsiteX11" fmla="*/ 73927 w 76427"/>
                  <a:gd name="connsiteY11" fmla="*/ 28602 h 91119"/>
                  <a:gd name="connsiteX12" fmla="*/ 53609 w 76427"/>
                  <a:gd name="connsiteY12" fmla="*/ 55172 h 91119"/>
                  <a:gd name="connsiteX13" fmla="*/ 76428 w 76427"/>
                  <a:gd name="connsiteY13" fmla="*/ 90182 h 91119"/>
                  <a:gd name="connsiteX14" fmla="*/ 75959 w 76427"/>
                  <a:gd name="connsiteY14" fmla="*/ 91120 h 91119"/>
                  <a:gd name="connsiteX15" fmla="*/ 55016 w 76427"/>
                  <a:gd name="connsiteY15" fmla="*/ 91120 h 91119"/>
                  <a:gd name="connsiteX16" fmla="*/ 53453 w 76427"/>
                  <a:gd name="connsiteY16" fmla="*/ 90182 h 91119"/>
                  <a:gd name="connsiteX17" fmla="*/ 41730 w 76427"/>
                  <a:gd name="connsiteY17" fmla="*/ 70801 h 91119"/>
                  <a:gd name="connsiteX18" fmla="*/ 38761 w 76427"/>
                  <a:gd name="connsiteY18" fmla="*/ 14223 h 91119"/>
                  <a:gd name="connsiteX19" fmla="*/ 19849 w 76427"/>
                  <a:gd name="connsiteY19" fmla="*/ 14223 h 91119"/>
                  <a:gd name="connsiteX20" fmla="*/ 19849 w 76427"/>
                  <a:gd name="connsiteY20" fmla="*/ 42512 h 91119"/>
                  <a:gd name="connsiteX21" fmla="*/ 39386 w 76427"/>
                  <a:gd name="connsiteY21" fmla="*/ 42512 h 91119"/>
                  <a:gd name="connsiteX22" fmla="*/ 54859 w 76427"/>
                  <a:gd name="connsiteY22" fmla="*/ 28758 h 91119"/>
                  <a:gd name="connsiteX23" fmla="*/ 38917 w 76427"/>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27" h="91119">
                    <a:moveTo>
                      <a:pt x="41574" y="70489"/>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2" y="45482"/>
                    </a:lnTo>
                    <a:lnTo>
                      <a:pt x="0" y="1094"/>
                    </a:lnTo>
                    <a:cubicBezTo>
                      <a:pt x="0" y="1094"/>
                      <a:pt x="469" y="0"/>
                      <a:pt x="1094" y="0"/>
                    </a:cubicBezTo>
                    <a:lnTo>
                      <a:pt x="37979" y="0"/>
                    </a:lnTo>
                    <a:cubicBezTo>
                      <a:pt x="60798" y="0"/>
                      <a:pt x="73927" y="9690"/>
                      <a:pt x="73927" y="28602"/>
                    </a:cubicBezTo>
                    <a:cubicBezTo>
                      <a:pt x="73927" y="42043"/>
                      <a:pt x="66581" y="51265"/>
                      <a:pt x="53609" y="55172"/>
                    </a:cubicBezTo>
                    <a:lnTo>
                      <a:pt x="76428" y="90182"/>
                    </a:lnTo>
                    <a:cubicBezTo>
                      <a:pt x="76428" y="90182"/>
                      <a:pt x="76428" y="91120"/>
                      <a:pt x="75959" y="91120"/>
                    </a:cubicBezTo>
                    <a:lnTo>
                      <a:pt x="55016" y="91120"/>
                    </a:lnTo>
                    <a:cubicBezTo>
                      <a:pt x="55016" y="91120"/>
                      <a:pt x="53765" y="90807"/>
                      <a:pt x="53453" y="90182"/>
                    </a:cubicBezTo>
                    <a:lnTo>
                      <a:pt x="41730" y="70801"/>
                    </a:lnTo>
                    <a:close/>
                    <a:moveTo>
                      <a:pt x="38761" y="14223"/>
                    </a:moveTo>
                    <a:lnTo>
                      <a:pt x="19849" y="14223"/>
                    </a:lnTo>
                    <a:lnTo>
                      <a:pt x="19849" y="42512"/>
                    </a:lnTo>
                    <a:cubicBezTo>
                      <a:pt x="19849" y="42512"/>
                      <a:pt x="39386" y="42512"/>
                      <a:pt x="39386" y="42512"/>
                    </a:cubicBezTo>
                    <a:cubicBezTo>
                      <a:pt x="47670" y="42512"/>
                      <a:pt x="54859" y="38605"/>
                      <a:pt x="54859" y="28758"/>
                    </a:cubicBezTo>
                    <a:cubicBezTo>
                      <a:pt x="54859" y="18912"/>
                      <a:pt x="49076" y="14223"/>
                      <a:pt x="38917" y="14223"/>
                    </a:cubicBezTo>
                    <a:close/>
                  </a:path>
                </a:pathLst>
              </a:custGeom>
              <a:solidFill>
                <a:srgbClr val="159E31"/>
              </a:solidFill>
              <a:ln w="0" cap="flat">
                <a:noFill/>
                <a:prstDash val="solid"/>
                <a:miter/>
              </a:ln>
            </p:spPr>
            <p:txBody>
              <a:bodyPr rtlCol="0" anchor="ctr"/>
              <a:lstStyle/>
              <a:p>
                <a:endParaRPr lang="zh-CN" altLang="en-US"/>
              </a:p>
            </p:txBody>
          </p:sp>
          <p:sp>
            <p:nvSpPr>
              <p:cNvPr id="411" name="任意多边形: 形状 410">
                <a:extLst>
                  <a:ext uri="{FF2B5EF4-FFF2-40B4-BE49-F238E27FC236}">
                    <a16:creationId xmlns:a16="http://schemas.microsoft.com/office/drawing/2014/main" id="{193BCA59-43FD-6897-7D32-A63E9633FF55}"/>
                  </a:ext>
                </a:extLst>
              </p:cNvPr>
              <p:cNvSpPr/>
              <p:nvPr/>
            </p:nvSpPr>
            <p:spPr>
              <a:xfrm>
                <a:off x="6698105" y="2347926"/>
                <a:ext cx="88779" cy="95027"/>
              </a:xfrm>
              <a:custGeom>
                <a:avLst/>
                <a:gdLst>
                  <a:gd name="connsiteX0" fmla="*/ 45325 w 88779"/>
                  <a:gd name="connsiteY0" fmla="*/ 95027 h 95027"/>
                  <a:gd name="connsiteX1" fmla="*/ 0 w 88779"/>
                  <a:gd name="connsiteY1" fmla="*/ 47514 h 95027"/>
                  <a:gd name="connsiteX2" fmla="*/ 44544 w 88779"/>
                  <a:gd name="connsiteY2" fmla="*/ 0 h 95027"/>
                  <a:gd name="connsiteX3" fmla="*/ 86431 w 88779"/>
                  <a:gd name="connsiteY3" fmla="*/ 30477 h 95027"/>
                  <a:gd name="connsiteX4" fmla="*/ 85650 w 88779"/>
                  <a:gd name="connsiteY4" fmla="*/ 31571 h 95027"/>
                  <a:gd name="connsiteX5" fmla="*/ 67363 w 88779"/>
                  <a:gd name="connsiteY5" fmla="*/ 31571 h 95027"/>
                  <a:gd name="connsiteX6" fmla="*/ 66113 w 88779"/>
                  <a:gd name="connsiteY6" fmla="*/ 30477 h 95027"/>
                  <a:gd name="connsiteX7" fmla="*/ 44856 w 88779"/>
                  <a:gd name="connsiteY7" fmla="*/ 15161 h 95027"/>
                  <a:gd name="connsiteX8" fmla="*/ 20631 w 88779"/>
                  <a:gd name="connsiteY8" fmla="*/ 47826 h 95027"/>
                  <a:gd name="connsiteX9" fmla="*/ 45482 w 88779"/>
                  <a:gd name="connsiteY9" fmla="*/ 79867 h 95027"/>
                  <a:gd name="connsiteX10" fmla="*/ 67519 w 88779"/>
                  <a:gd name="connsiteY10" fmla="*/ 58298 h 95027"/>
                  <a:gd name="connsiteX11" fmla="*/ 44701 w 88779"/>
                  <a:gd name="connsiteY11" fmla="*/ 58298 h 95027"/>
                  <a:gd name="connsiteX12" fmla="*/ 43606 w 88779"/>
                  <a:gd name="connsiteY12" fmla="*/ 57204 h 95027"/>
                  <a:gd name="connsiteX13" fmla="*/ 43606 w 88779"/>
                  <a:gd name="connsiteY13" fmla="*/ 44544 h 95027"/>
                  <a:gd name="connsiteX14" fmla="*/ 44701 w 88779"/>
                  <a:gd name="connsiteY14" fmla="*/ 43450 h 95027"/>
                  <a:gd name="connsiteX15" fmla="*/ 87682 w 88779"/>
                  <a:gd name="connsiteY15" fmla="*/ 43450 h 95027"/>
                  <a:gd name="connsiteX16" fmla="*/ 88775 w 88779"/>
                  <a:gd name="connsiteY16" fmla="*/ 44544 h 95027"/>
                  <a:gd name="connsiteX17" fmla="*/ 45794 w 88779"/>
                  <a:gd name="connsiteY17" fmla="*/ 94871 h 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79" h="95027">
                    <a:moveTo>
                      <a:pt x="45325" y="95027"/>
                    </a:moveTo>
                    <a:cubicBezTo>
                      <a:pt x="18287" y="95027"/>
                      <a:pt x="0" y="75803"/>
                      <a:pt x="0" y="47514"/>
                    </a:cubicBezTo>
                    <a:cubicBezTo>
                      <a:pt x="0" y="19224"/>
                      <a:pt x="18443" y="0"/>
                      <a:pt x="44544" y="0"/>
                    </a:cubicBezTo>
                    <a:cubicBezTo>
                      <a:pt x="67207" y="0"/>
                      <a:pt x="81586" y="11097"/>
                      <a:pt x="86431" y="30477"/>
                    </a:cubicBezTo>
                    <a:cubicBezTo>
                      <a:pt x="86431" y="30946"/>
                      <a:pt x="86119" y="31571"/>
                      <a:pt x="85650" y="31571"/>
                    </a:cubicBezTo>
                    <a:lnTo>
                      <a:pt x="67363" y="31571"/>
                    </a:lnTo>
                    <a:cubicBezTo>
                      <a:pt x="67363" y="31571"/>
                      <a:pt x="66269" y="31259"/>
                      <a:pt x="66113" y="30477"/>
                    </a:cubicBezTo>
                    <a:cubicBezTo>
                      <a:pt x="63143" y="20318"/>
                      <a:pt x="55954" y="15161"/>
                      <a:pt x="44856" y="15161"/>
                    </a:cubicBezTo>
                    <a:cubicBezTo>
                      <a:pt x="29071" y="15161"/>
                      <a:pt x="20631" y="27664"/>
                      <a:pt x="20631" y="47826"/>
                    </a:cubicBezTo>
                    <a:cubicBezTo>
                      <a:pt x="20631" y="67988"/>
                      <a:pt x="29383" y="79867"/>
                      <a:pt x="45482" y="79867"/>
                    </a:cubicBezTo>
                    <a:cubicBezTo>
                      <a:pt x="58455" y="79867"/>
                      <a:pt x="66894" y="72364"/>
                      <a:pt x="67519" y="58298"/>
                    </a:cubicBezTo>
                    <a:lnTo>
                      <a:pt x="44701" y="58298"/>
                    </a:lnTo>
                    <a:cubicBezTo>
                      <a:pt x="44701" y="58298"/>
                      <a:pt x="43606" y="57829"/>
                      <a:pt x="43606" y="57204"/>
                    </a:cubicBezTo>
                    <a:lnTo>
                      <a:pt x="43606" y="44544"/>
                    </a:lnTo>
                    <a:cubicBezTo>
                      <a:pt x="43606" y="44544"/>
                      <a:pt x="44075" y="43450"/>
                      <a:pt x="44701" y="43450"/>
                    </a:cubicBezTo>
                    <a:lnTo>
                      <a:pt x="87682" y="43450"/>
                    </a:lnTo>
                    <a:cubicBezTo>
                      <a:pt x="87682" y="43450"/>
                      <a:pt x="88775" y="43919"/>
                      <a:pt x="88775" y="44544"/>
                    </a:cubicBezTo>
                    <a:cubicBezTo>
                      <a:pt x="89088" y="78304"/>
                      <a:pt x="73771" y="94871"/>
                      <a:pt x="45794" y="94871"/>
                    </a:cubicBezTo>
                    <a:close/>
                  </a:path>
                </a:pathLst>
              </a:custGeom>
              <a:solidFill>
                <a:srgbClr val="159E31"/>
              </a:solidFill>
              <a:ln w="0" cap="flat">
                <a:noFill/>
                <a:prstDash val="solid"/>
                <a:miter/>
              </a:ln>
            </p:spPr>
            <p:txBody>
              <a:bodyPr rtlCol="0" anchor="ctr"/>
              <a:lstStyle/>
              <a:p>
                <a:endParaRPr lang="zh-CN" altLang="en-US"/>
              </a:p>
            </p:txBody>
          </p:sp>
          <p:sp>
            <p:nvSpPr>
              <p:cNvPr id="412" name="任意多边形: 形状 411">
                <a:extLst>
                  <a:ext uri="{FF2B5EF4-FFF2-40B4-BE49-F238E27FC236}">
                    <a16:creationId xmlns:a16="http://schemas.microsoft.com/office/drawing/2014/main" id="{F0028B4D-8DA2-045F-D8AF-17FF9D737F4C}"/>
                  </a:ext>
                </a:extLst>
              </p:cNvPr>
              <p:cNvSpPr/>
              <p:nvPr/>
            </p:nvSpPr>
            <p:spPr>
              <a:xfrm>
                <a:off x="6785317" y="2349958"/>
                <a:ext cx="80565" cy="91119"/>
              </a:xfrm>
              <a:custGeom>
                <a:avLst/>
                <a:gdLst>
                  <a:gd name="connsiteX0" fmla="*/ 50327 w 80565"/>
                  <a:gd name="connsiteY0" fmla="*/ 90026 h 91119"/>
                  <a:gd name="connsiteX1" fmla="*/ 49233 w 80565"/>
                  <a:gd name="connsiteY1" fmla="*/ 91120 h 91119"/>
                  <a:gd name="connsiteX2" fmla="*/ 31259 w 80565"/>
                  <a:gd name="connsiteY2" fmla="*/ 91120 h 91119"/>
                  <a:gd name="connsiteX3" fmla="*/ 30165 w 80565"/>
                  <a:gd name="connsiteY3" fmla="*/ 90026 h 91119"/>
                  <a:gd name="connsiteX4" fmla="*/ 30477 w 80565"/>
                  <a:gd name="connsiteY4" fmla="*/ 61580 h 91119"/>
                  <a:gd name="connsiteX5" fmla="*/ 0 w 80565"/>
                  <a:gd name="connsiteY5" fmla="*/ 938 h 91119"/>
                  <a:gd name="connsiteX6" fmla="*/ 469 w 80565"/>
                  <a:gd name="connsiteY6" fmla="*/ 0 h 91119"/>
                  <a:gd name="connsiteX7" fmla="*/ 20943 w 80565"/>
                  <a:gd name="connsiteY7" fmla="*/ 0 h 91119"/>
                  <a:gd name="connsiteX8" fmla="*/ 22350 w 80565"/>
                  <a:gd name="connsiteY8" fmla="*/ 938 h 91119"/>
                  <a:gd name="connsiteX9" fmla="*/ 40949 w 80565"/>
                  <a:gd name="connsiteY9" fmla="*/ 42981 h 91119"/>
                  <a:gd name="connsiteX10" fmla="*/ 59861 w 80565"/>
                  <a:gd name="connsiteY10" fmla="*/ 938 h 91119"/>
                  <a:gd name="connsiteX11" fmla="*/ 61267 w 80565"/>
                  <a:gd name="connsiteY11" fmla="*/ 0 h 91119"/>
                  <a:gd name="connsiteX12" fmla="*/ 80023 w 80565"/>
                  <a:gd name="connsiteY12" fmla="*/ 0 h 91119"/>
                  <a:gd name="connsiteX13" fmla="*/ 80492 w 80565"/>
                  <a:gd name="connsiteY13" fmla="*/ 938 h 91119"/>
                  <a:gd name="connsiteX14" fmla="*/ 50014 w 80565"/>
                  <a:gd name="connsiteY14" fmla="*/ 61580 h 91119"/>
                  <a:gd name="connsiteX15" fmla="*/ 50327 w 80565"/>
                  <a:gd name="connsiteY15"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65" h="91119">
                    <a:moveTo>
                      <a:pt x="50327" y="90026"/>
                    </a:moveTo>
                    <a:cubicBezTo>
                      <a:pt x="50327" y="90026"/>
                      <a:pt x="49858" y="91120"/>
                      <a:pt x="49233" y="91120"/>
                    </a:cubicBezTo>
                    <a:lnTo>
                      <a:pt x="31259" y="91120"/>
                    </a:lnTo>
                    <a:cubicBezTo>
                      <a:pt x="31259" y="91120"/>
                      <a:pt x="30165" y="90651"/>
                      <a:pt x="30165" y="90026"/>
                    </a:cubicBezTo>
                    <a:lnTo>
                      <a:pt x="30477" y="61580"/>
                    </a:lnTo>
                    <a:lnTo>
                      <a:pt x="0" y="938"/>
                    </a:lnTo>
                    <a:cubicBezTo>
                      <a:pt x="0" y="938"/>
                      <a:pt x="0" y="0"/>
                      <a:pt x="469" y="0"/>
                    </a:cubicBezTo>
                    <a:lnTo>
                      <a:pt x="20943" y="0"/>
                    </a:lnTo>
                    <a:cubicBezTo>
                      <a:pt x="20943" y="0"/>
                      <a:pt x="22038" y="313"/>
                      <a:pt x="22350" y="938"/>
                    </a:cubicBezTo>
                    <a:lnTo>
                      <a:pt x="40949" y="42981"/>
                    </a:lnTo>
                    <a:lnTo>
                      <a:pt x="59861" y="938"/>
                    </a:lnTo>
                    <a:cubicBezTo>
                      <a:pt x="59861" y="938"/>
                      <a:pt x="60642" y="0"/>
                      <a:pt x="61267" y="0"/>
                    </a:cubicBezTo>
                    <a:lnTo>
                      <a:pt x="80023" y="0"/>
                    </a:lnTo>
                    <a:cubicBezTo>
                      <a:pt x="80023" y="0"/>
                      <a:pt x="80804" y="469"/>
                      <a:pt x="80492" y="938"/>
                    </a:cubicBezTo>
                    <a:lnTo>
                      <a:pt x="50014" y="61580"/>
                    </a:lnTo>
                    <a:lnTo>
                      <a:pt x="50327" y="90026"/>
                    </a:lnTo>
                    <a:close/>
                  </a:path>
                </a:pathLst>
              </a:custGeom>
              <a:solidFill>
                <a:srgbClr val="159E31"/>
              </a:solidFill>
              <a:ln w="0" cap="flat">
                <a:noFill/>
                <a:prstDash val="solid"/>
                <a:miter/>
              </a:ln>
            </p:spPr>
            <p:txBody>
              <a:bodyPr rtlCol="0" anchor="ctr"/>
              <a:lstStyle/>
              <a:p>
                <a:endParaRPr lang="zh-CN" altLang="en-US"/>
              </a:p>
            </p:txBody>
          </p:sp>
          <p:sp>
            <p:nvSpPr>
              <p:cNvPr id="413" name="任意多边形: 形状 412">
                <a:extLst>
                  <a:ext uri="{FF2B5EF4-FFF2-40B4-BE49-F238E27FC236}">
                    <a16:creationId xmlns:a16="http://schemas.microsoft.com/office/drawing/2014/main" id="{1AA9DA88-9444-1C8A-62CF-0B6670E4CCB7}"/>
                  </a:ext>
                </a:extLst>
              </p:cNvPr>
              <p:cNvSpPr/>
              <p:nvPr/>
            </p:nvSpPr>
            <p:spPr>
              <a:xfrm>
                <a:off x="6899725" y="2348082"/>
                <a:ext cx="79866" cy="95183"/>
              </a:xfrm>
              <a:custGeom>
                <a:avLst/>
                <a:gdLst>
                  <a:gd name="connsiteX0" fmla="*/ 41262 w 79866"/>
                  <a:gd name="connsiteY0" fmla="*/ 95027 h 95183"/>
                  <a:gd name="connsiteX1" fmla="*/ 0 w 79866"/>
                  <a:gd name="connsiteY1" fmla="*/ 63299 h 95183"/>
                  <a:gd name="connsiteX2" fmla="*/ 1094 w 79866"/>
                  <a:gd name="connsiteY2" fmla="*/ 62205 h 95183"/>
                  <a:gd name="connsiteX3" fmla="*/ 19693 w 79866"/>
                  <a:gd name="connsiteY3" fmla="*/ 62205 h 95183"/>
                  <a:gd name="connsiteX4" fmla="*/ 20944 w 79866"/>
                  <a:gd name="connsiteY4" fmla="*/ 63299 h 95183"/>
                  <a:gd name="connsiteX5" fmla="*/ 41731 w 79866"/>
                  <a:gd name="connsiteY5" fmla="*/ 80179 h 95183"/>
                  <a:gd name="connsiteX6" fmla="*/ 60018 w 79866"/>
                  <a:gd name="connsiteY6" fmla="*/ 68144 h 95183"/>
                  <a:gd name="connsiteX7" fmla="*/ 1876 w 79866"/>
                  <a:gd name="connsiteY7" fmla="*/ 27664 h 95183"/>
                  <a:gd name="connsiteX8" fmla="*/ 38449 w 79866"/>
                  <a:gd name="connsiteY8" fmla="*/ 0 h 95183"/>
                  <a:gd name="connsiteX9" fmla="*/ 77210 w 79866"/>
                  <a:gd name="connsiteY9" fmla="*/ 27821 h 95183"/>
                  <a:gd name="connsiteX10" fmla="*/ 76272 w 79866"/>
                  <a:gd name="connsiteY10" fmla="*/ 28915 h 95183"/>
                  <a:gd name="connsiteX11" fmla="*/ 57517 w 79866"/>
                  <a:gd name="connsiteY11" fmla="*/ 28915 h 95183"/>
                  <a:gd name="connsiteX12" fmla="*/ 56423 w 79866"/>
                  <a:gd name="connsiteY12" fmla="*/ 27821 h 95183"/>
                  <a:gd name="connsiteX13" fmla="*/ 37667 w 79866"/>
                  <a:gd name="connsiteY13" fmla="*/ 15004 h 95183"/>
                  <a:gd name="connsiteX14" fmla="*/ 21569 w 79866"/>
                  <a:gd name="connsiteY14" fmla="*/ 25789 h 95183"/>
                  <a:gd name="connsiteX15" fmla="*/ 79867 w 79866"/>
                  <a:gd name="connsiteY15" fmla="*/ 65488 h 95183"/>
                  <a:gd name="connsiteX16" fmla="*/ 41262 w 79866"/>
                  <a:gd name="connsiteY16" fmla="*/ 95184 h 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866" h="95183">
                    <a:moveTo>
                      <a:pt x="41262" y="95027"/>
                    </a:moveTo>
                    <a:cubicBezTo>
                      <a:pt x="17349" y="95027"/>
                      <a:pt x="782" y="84868"/>
                      <a:pt x="0" y="63299"/>
                    </a:cubicBezTo>
                    <a:cubicBezTo>
                      <a:pt x="0" y="62831"/>
                      <a:pt x="469" y="62205"/>
                      <a:pt x="1094" y="62205"/>
                    </a:cubicBezTo>
                    <a:lnTo>
                      <a:pt x="19693" y="62205"/>
                    </a:lnTo>
                    <a:cubicBezTo>
                      <a:pt x="19693" y="62205"/>
                      <a:pt x="20787" y="62518"/>
                      <a:pt x="20944" y="63299"/>
                    </a:cubicBezTo>
                    <a:cubicBezTo>
                      <a:pt x="22194" y="73459"/>
                      <a:pt x="26727" y="80179"/>
                      <a:pt x="41731" y="80179"/>
                    </a:cubicBezTo>
                    <a:cubicBezTo>
                      <a:pt x="53609" y="80179"/>
                      <a:pt x="60018" y="76741"/>
                      <a:pt x="60018" y="68144"/>
                    </a:cubicBezTo>
                    <a:cubicBezTo>
                      <a:pt x="60018" y="47670"/>
                      <a:pt x="1876" y="63925"/>
                      <a:pt x="1876" y="27664"/>
                    </a:cubicBezTo>
                    <a:cubicBezTo>
                      <a:pt x="1876" y="10628"/>
                      <a:pt x="15161" y="0"/>
                      <a:pt x="38449" y="0"/>
                    </a:cubicBezTo>
                    <a:cubicBezTo>
                      <a:pt x="59705" y="0"/>
                      <a:pt x="74396" y="8284"/>
                      <a:pt x="77210" y="27821"/>
                    </a:cubicBezTo>
                    <a:cubicBezTo>
                      <a:pt x="77210" y="28289"/>
                      <a:pt x="76897" y="28915"/>
                      <a:pt x="76272" y="28915"/>
                    </a:cubicBezTo>
                    <a:lnTo>
                      <a:pt x="57517" y="28915"/>
                    </a:lnTo>
                    <a:cubicBezTo>
                      <a:pt x="57517" y="28915"/>
                      <a:pt x="56423" y="28446"/>
                      <a:pt x="56423" y="27821"/>
                    </a:cubicBezTo>
                    <a:cubicBezTo>
                      <a:pt x="55485" y="19537"/>
                      <a:pt x="48920" y="15004"/>
                      <a:pt x="37667" y="15004"/>
                    </a:cubicBezTo>
                    <a:cubicBezTo>
                      <a:pt x="28290" y="15004"/>
                      <a:pt x="21569" y="18287"/>
                      <a:pt x="21569" y="25789"/>
                    </a:cubicBezTo>
                    <a:cubicBezTo>
                      <a:pt x="21569" y="45169"/>
                      <a:pt x="79867" y="29383"/>
                      <a:pt x="79867" y="65488"/>
                    </a:cubicBezTo>
                    <a:cubicBezTo>
                      <a:pt x="79867" y="84712"/>
                      <a:pt x="65019" y="95184"/>
                      <a:pt x="41262" y="95184"/>
                    </a:cubicBezTo>
                    <a:close/>
                  </a:path>
                </a:pathLst>
              </a:custGeom>
              <a:solidFill>
                <a:srgbClr val="159E31"/>
              </a:solidFill>
              <a:ln w="0" cap="flat">
                <a:noFill/>
                <a:prstDash val="solid"/>
                <a:miter/>
              </a:ln>
            </p:spPr>
            <p:txBody>
              <a:bodyPr rtlCol="0" anchor="ctr"/>
              <a:lstStyle/>
              <a:p>
                <a:endParaRPr lang="zh-CN" altLang="en-US"/>
              </a:p>
            </p:txBody>
          </p:sp>
          <p:sp>
            <p:nvSpPr>
              <p:cNvPr id="414" name="任意多边形: 形状 413">
                <a:extLst>
                  <a:ext uri="{FF2B5EF4-FFF2-40B4-BE49-F238E27FC236}">
                    <a16:creationId xmlns:a16="http://schemas.microsoft.com/office/drawing/2014/main" id="{77414730-7A5B-C359-FA77-D49980F9FB79}"/>
                  </a:ext>
                </a:extLst>
              </p:cNvPr>
              <p:cNvSpPr/>
              <p:nvPr/>
            </p:nvSpPr>
            <p:spPr>
              <a:xfrm>
                <a:off x="6982497" y="2349802"/>
                <a:ext cx="88370" cy="91119"/>
              </a:xfrm>
              <a:custGeom>
                <a:avLst/>
                <a:gdLst>
                  <a:gd name="connsiteX0" fmla="*/ 69459 w 88370"/>
                  <a:gd name="connsiteY0" fmla="*/ 91120 h 91119"/>
                  <a:gd name="connsiteX1" fmla="*/ 68208 w 88370"/>
                  <a:gd name="connsiteY1" fmla="*/ 90026 h 91119"/>
                  <a:gd name="connsiteX2" fmla="*/ 61019 w 88370"/>
                  <a:gd name="connsiteY2" fmla="*/ 67988 h 91119"/>
                  <a:gd name="connsiteX3" fmla="*/ 26947 w 88370"/>
                  <a:gd name="connsiteY3" fmla="*/ 67988 h 91119"/>
                  <a:gd name="connsiteX4" fmla="*/ 20070 w 88370"/>
                  <a:gd name="connsiteY4" fmla="*/ 90026 h 91119"/>
                  <a:gd name="connsiteX5" fmla="*/ 18819 w 88370"/>
                  <a:gd name="connsiteY5" fmla="*/ 91120 h 91119"/>
                  <a:gd name="connsiteX6" fmla="*/ 689 w 88370"/>
                  <a:gd name="connsiteY6" fmla="*/ 91120 h 91119"/>
                  <a:gd name="connsiteX7" fmla="*/ 64 w 88370"/>
                  <a:gd name="connsiteY7" fmla="*/ 90026 h 91119"/>
                  <a:gd name="connsiteX8" fmla="*/ 30854 w 88370"/>
                  <a:gd name="connsiteY8" fmla="*/ 1094 h 91119"/>
                  <a:gd name="connsiteX9" fmla="*/ 32261 w 88370"/>
                  <a:gd name="connsiteY9" fmla="*/ 0 h 91119"/>
                  <a:gd name="connsiteX10" fmla="*/ 56799 w 88370"/>
                  <a:gd name="connsiteY10" fmla="*/ 0 h 91119"/>
                  <a:gd name="connsiteX11" fmla="*/ 58206 w 88370"/>
                  <a:gd name="connsiteY11" fmla="*/ 1094 h 91119"/>
                  <a:gd name="connsiteX12" fmla="*/ 88370 w 88370"/>
                  <a:gd name="connsiteY12" fmla="*/ 90026 h 91119"/>
                  <a:gd name="connsiteX13" fmla="*/ 87745 w 88370"/>
                  <a:gd name="connsiteY13" fmla="*/ 91120 h 91119"/>
                  <a:gd name="connsiteX14" fmla="*/ 69459 w 88370"/>
                  <a:gd name="connsiteY14" fmla="*/ 91120 h 91119"/>
                  <a:gd name="connsiteX15" fmla="*/ 56017 w 88370"/>
                  <a:gd name="connsiteY15" fmla="*/ 52202 h 91119"/>
                  <a:gd name="connsiteX16" fmla="*/ 43514 w 88370"/>
                  <a:gd name="connsiteY16" fmla="*/ 13285 h 91119"/>
                  <a:gd name="connsiteX17" fmla="*/ 31635 w 88370"/>
                  <a:gd name="connsiteY17" fmla="*/ 52202 h 91119"/>
                  <a:gd name="connsiteX18" fmla="*/ 55861 w 88370"/>
                  <a:gd name="connsiteY18" fmla="*/ 52202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70" h="91119">
                    <a:moveTo>
                      <a:pt x="69459" y="91120"/>
                    </a:moveTo>
                    <a:cubicBezTo>
                      <a:pt x="69459" y="91120"/>
                      <a:pt x="68365" y="90807"/>
                      <a:pt x="68208" y="90026"/>
                    </a:cubicBezTo>
                    <a:lnTo>
                      <a:pt x="61019" y="67988"/>
                    </a:lnTo>
                    <a:lnTo>
                      <a:pt x="26947" y="67988"/>
                    </a:lnTo>
                    <a:lnTo>
                      <a:pt x="20070" y="90026"/>
                    </a:lnTo>
                    <a:cubicBezTo>
                      <a:pt x="20070" y="90026"/>
                      <a:pt x="19444" y="91120"/>
                      <a:pt x="18819" y="91120"/>
                    </a:cubicBezTo>
                    <a:lnTo>
                      <a:pt x="689" y="91120"/>
                    </a:lnTo>
                    <a:cubicBezTo>
                      <a:pt x="689" y="91120"/>
                      <a:pt x="-249" y="90651"/>
                      <a:pt x="64" y="90026"/>
                    </a:cubicBezTo>
                    <a:lnTo>
                      <a:pt x="30854" y="1094"/>
                    </a:lnTo>
                    <a:cubicBezTo>
                      <a:pt x="30854" y="1094"/>
                      <a:pt x="31635" y="0"/>
                      <a:pt x="32261" y="0"/>
                    </a:cubicBezTo>
                    <a:lnTo>
                      <a:pt x="56799" y="0"/>
                    </a:lnTo>
                    <a:cubicBezTo>
                      <a:pt x="56799" y="0"/>
                      <a:pt x="58049" y="313"/>
                      <a:pt x="58206" y="1094"/>
                    </a:cubicBezTo>
                    <a:lnTo>
                      <a:pt x="88370" y="90026"/>
                    </a:lnTo>
                    <a:cubicBezTo>
                      <a:pt x="88370" y="90026"/>
                      <a:pt x="88370" y="91120"/>
                      <a:pt x="87745" y="91120"/>
                    </a:cubicBezTo>
                    <a:lnTo>
                      <a:pt x="69459" y="91120"/>
                    </a:lnTo>
                    <a:close/>
                    <a:moveTo>
                      <a:pt x="56017" y="52202"/>
                    </a:moveTo>
                    <a:lnTo>
                      <a:pt x="43514" y="13285"/>
                    </a:lnTo>
                    <a:lnTo>
                      <a:pt x="31635" y="52202"/>
                    </a:lnTo>
                    <a:lnTo>
                      <a:pt x="55861" y="52202"/>
                    </a:lnTo>
                    <a:close/>
                  </a:path>
                </a:pathLst>
              </a:custGeom>
              <a:solidFill>
                <a:srgbClr val="159E31"/>
              </a:solidFill>
              <a:ln w="0" cap="flat">
                <a:noFill/>
                <a:prstDash val="solid"/>
                <a:miter/>
              </a:ln>
            </p:spPr>
            <p:txBody>
              <a:bodyPr rtlCol="0" anchor="ctr"/>
              <a:lstStyle/>
              <a:p>
                <a:endParaRPr lang="zh-CN" altLang="en-US"/>
              </a:p>
            </p:txBody>
          </p:sp>
          <p:sp>
            <p:nvSpPr>
              <p:cNvPr id="415" name="任意多边形: 形状 414">
                <a:extLst>
                  <a:ext uri="{FF2B5EF4-FFF2-40B4-BE49-F238E27FC236}">
                    <a16:creationId xmlns:a16="http://schemas.microsoft.com/office/drawing/2014/main" id="{179BBED1-5C97-ACEA-B616-FF89B9153C04}"/>
                  </a:ext>
                </a:extLst>
              </p:cNvPr>
              <p:cNvSpPr/>
              <p:nvPr/>
            </p:nvSpPr>
            <p:spPr>
              <a:xfrm>
                <a:off x="7065085" y="2349958"/>
                <a:ext cx="84260" cy="91119"/>
              </a:xfrm>
              <a:custGeom>
                <a:avLst/>
                <a:gdLst>
                  <a:gd name="connsiteX0" fmla="*/ 55641 w 84260"/>
                  <a:gd name="connsiteY0" fmla="*/ 90026 h 91119"/>
                  <a:gd name="connsiteX1" fmla="*/ 54391 w 84260"/>
                  <a:gd name="connsiteY1" fmla="*/ 91120 h 91119"/>
                  <a:gd name="connsiteX2" fmla="*/ 30634 w 84260"/>
                  <a:gd name="connsiteY2" fmla="*/ 91120 h 91119"/>
                  <a:gd name="connsiteX3" fmla="*/ 29383 w 84260"/>
                  <a:gd name="connsiteY3" fmla="*/ 90026 h 91119"/>
                  <a:gd name="connsiteX4" fmla="*/ 0 w 84260"/>
                  <a:gd name="connsiteY4" fmla="*/ 1094 h 91119"/>
                  <a:gd name="connsiteX5" fmla="*/ 781 w 84260"/>
                  <a:gd name="connsiteY5" fmla="*/ 0 h 91119"/>
                  <a:gd name="connsiteX6" fmla="*/ 20631 w 84260"/>
                  <a:gd name="connsiteY6" fmla="*/ 0 h 91119"/>
                  <a:gd name="connsiteX7" fmla="*/ 21881 w 84260"/>
                  <a:gd name="connsiteY7" fmla="*/ 1094 h 91119"/>
                  <a:gd name="connsiteX8" fmla="*/ 43606 w 84260"/>
                  <a:gd name="connsiteY8" fmla="*/ 73146 h 91119"/>
                  <a:gd name="connsiteX9" fmla="*/ 64862 w 84260"/>
                  <a:gd name="connsiteY9" fmla="*/ 1094 h 91119"/>
                  <a:gd name="connsiteX10" fmla="*/ 66113 w 84260"/>
                  <a:gd name="connsiteY10" fmla="*/ 0 h 91119"/>
                  <a:gd name="connsiteX11" fmla="*/ 83461 w 84260"/>
                  <a:gd name="connsiteY11" fmla="*/ 0 h 91119"/>
                  <a:gd name="connsiteX12" fmla="*/ 84243 w 84260"/>
                  <a:gd name="connsiteY12" fmla="*/ 1094 h 91119"/>
                  <a:gd name="connsiteX13" fmla="*/ 55484 w 84260"/>
                  <a:gd name="connsiteY13"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260" h="91119">
                    <a:moveTo>
                      <a:pt x="55641" y="90026"/>
                    </a:moveTo>
                    <a:cubicBezTo>
                      <a:pt x="55641" y="90026"/>
                      <a:pt x="55016" y="91120"/>
                      <a:pt x="54391" y="91120"/>
                    </a:cubicBezTo>
                    <a:lnTo>
                      <a:pt x="30634" y="91120"/>
                    </a:lnTo>
                    <a:cubicBezTo>
                      <a:pt x="30634" y="91120"/>
                      <a:pt x="29383" y="90807"/>
                      <a:pt x="29383" y="90026"/>
                    </a:cubicBezTo>
                    <a:lnTo>
                      <a:pt x="0" y="1094"/>
                    </a:lnTo>
                    <a:cubicBezTo>
                      <a:pt x="0" y="1094"/>
                      <a:pt x="312" y="0"/>
                      <a:pt x="781" y="0"/>
                    </a:cubicBezTo>
                    <a:lnTo>
                      <a:pt x="20631" y="0"/>
                    </a:lnTo>
                    <a:cubicBezTo>
                      <a:pt x="20631" y="0"/>
                      <a:pt x="21881" y="313"/>
                      <a:pt x="21881" y="1094"/>
                    </a:cubicBezTo>
                    <a:lnTo>
                      <a:pt x="43606" y="73146"/>
                    </a:lnTo>
                    <a:lnTo>
                      <a:pt x="64862" y="1094"/>
                    </a:lnTo>
                    <a:cubicBezTo>
                      <a:pt x="64862" y="1094"/>
                      <a:pt x="65488" y="0"/>
                      <a:pt x="66113" y="0"/>
                    </a:cubicBezTo>
                    <a:lnTo>
                      <a:pt x="83461" y="0"/>
                    </a:lnTo>
                    <a:cubicBezTo>
                      <a:pt x="83461" y="0"/>
                      <a:pt x="84399" y="469"/>
                      <a:pt x="84243" y="1094"/>
                    </a:cubicBezTo>
                    <a:lnTo>
                      <a:pt x="55484" y="90026"/>
                    </a:lnTo>
                    <a:close/>
                  </a:path>
                </a:pathLst>
              </a:custGeom>
              <a:solidFill>
                <a:srgbClr val="159E31"/>
              </a:solidFill>
              <a:ln w="0" cap="flat">
                <a:noFill/>
                <a:prstDash val="solid"/>
                <a:miter/>
              </a:ln>
            </p:spPr>
            <p:txBody>
              <a:bodyPr rtlCol="0" anchor="ctr"/>
              <a:lstStyle/>
              <a:p>
                <a:endParaRPr lang="zh-CN" altLang="en-US"/>
              </a:p>
            </p:txBody>
          </p:sp>
          <p:sp>
            <p:nvSpPr>
              <p:cNvPr id="416" name="任意多边形: 形状 415">
                <a:extLst>
                  <a:ext uri="{FF2B5EF4-FFF2-40B4-BE49-F238E27FC236}">
                    <a16:creationId xmlns:a16="http://schemas.microsoft.com/office/drawing/2014/main" id="{A5A86AA1-0C3F-9623-C15F-824206BB03E4}"/>
                  </a:ext>
                </a:extLst>
              </p:cNvPr>
              <p:cNvSpPr/>
              <p:nvPr/>
            </p:nvSpPr>
            <p:spPr>
              <a:xfrm>
                <a:off x="7157611" y="2349958"/>
                <a:ext cx="19849" cy="90963"/>
              </a:xfrm>
              <a:custGeom>
                <a:avLst/>
                <a:gdLst>
                  <a:gd name="connsiteX0" fmla="*/ 1094 w 19849"/>
                  <a:gd name="connsiteY0" fmla="*/ 90963 h 90963"/>
                  <a:gd name="connsiteX1" fmla="*/ 0 w 19849"/>
                  <a:gd name="connsiteY1" fmla="*/ 89869 h 90963"/>
                  <a:gd name="connsiteX2" fmla="*/ 469 w 19849"/>
                  <a:gd name="connsiteY2" fmla="*/ 45482 h 90963"/>
                  <a:gd name="connsiteX3" fmla="*/ 0 w 19849"/>
                  <a:gd name="connsiteY3" fmla="*/ 1094 h 90963"/>
                  <a:gd name="connsiteX4" fmla="*/ 1094 w 19849"/>
                  <a:gd name="connsiteY4" fmla="*/ 0 h 90963"/>
                  <a:gd name="connsiteX5" fmla="*/ 18756 w 19849"/>
                  <a:gd name="connsiteY5" fmla="*/ 0 h 90963"/>
                  <a:gd name="connsiteX6" fmla="*/ 19850 w 19849"/>
                  <a:gd name="connsiteY6" fmla="*/ 1094 h 90963"/>
                  <a:gd name="connsiteX7" fmla="*/ 19381 w 19849"/>
                  <a:gd name="connsiteY7" fmla="*/ 45482 h 90963"/>
                  <a:gd name="connsiteX8" fmla="*/ 19850 w 19849"/>
                  <a:gd name="connsiteY8" fmla="*/ 89869 h 90963"/>
                  <a:gd name="connsiteX9" fmla="*/ 18756 w 19849"/>
                  <a:gd name="connsiteY9" fmla="*/ 90963 h 90963"/>
                  <a:gd name="connsiteX10" fmla="*/ 1094 w 19849"/>
                  <a:gd name="connsiteY10" fmla="*/ 90963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9" h="90963">
                    <a:moveTo>
                      <a:pt x="1094" y="90963"/>
                    </a:moveTo>
                    <a:cubicBezTo>
                      <a:pt x="1094" y="90963"/>
                      <a:pt x="0" y="90495"/>
                      <a:pt x="0" y="89869"/>
                    </a:cubicBezTo>
                    <a:lnTo>
                      <a:pt x="469" y="45482"/>
                    </a:lnTo>
                    <a:lnTo>
                      <a:pt x="0" y="1094"/>
                    </a:lnTo>
                    <a:cubicBezTo>
                      <a:pt x="0" y="1094"/>
                      <a:pt x="469" y="0"/>
                      <a:pt x="1094" y="0"/>
                    </a:cubicBezTo>
                    <a:lnTo>
                      <a:pt x="18756" y="0"/>
                    </a:lnTo>
                    <a:cubicBezTo>
                      <a:pt x="18756" y="0"/>
                      <a:pt x="19850" y="469"/>
                      <a:pt x="19850" y="1094"/>
                    </a:cubicBezTo>
                    <a:lnTo>
                      <a:pt x="19381" y="45482"/>
                    </a:lnTo>
                    <a:lnTo>
                      <a:pt x="19850" y="89869"/>
                    </a:lnTo>
                    <a:cubicBezTo>
                      <a:pt x="19850" y="89869"/>
                      <a:pt x="19381" y="90963"/>
                      <a:pt x="18756" y="90963"/>
                    </a:cubicBezTo>
                    <a:lnTo>
                      <a:pt x="1094" y="90963"/>
                    </a:lnTo>
                    <a:close/>
                  </a:path>
                </a:pathLst>
              </a:custGeom>
              <a:solidFill>
                <a:srgbClr val="159E31"/>
              </a:solidFill>
              <a:ln w="0" cap="flat">
                <a:noFill/>
                <a:prstDash val="solid"/>
                <a:miter/>
              </a:ln>
            </p:spPr>
            <p:txBody>
              <a:bodyPr rtlCol="0" anchor="ctr"/>
              <a:lstStyle/>
              <a:p>
                <a:endParaRPr lang="zh-CN" altLang="en-US"/>
              </a:p>
            </p:txBody>
          </p:sp>
          <p:sp>
            <p:nvSpPr>
              <p:cNvPr id="417" name="任意多边形: 形状 416">
                <a:extLst>
                  <a:ext uri="{FF2B5EF4-FFF2-40B4-BE49-F238E27FC236}">
                    <a16:creationId xmlns:a16="http://schemas.microsoft.com/office/drawing/2014/main" id="{9F1956E4-8331-2E94-1432-D1264D0F1FB7}"/>
                  </a:ext>
                </a:extLst>
              </p:cNvPr>
              <p:cNvSpPr/>
              <p:nvPr/>
            </p:nvSpPr>
            <p:spPr>
              <a:xfrm>
                <a:off x="7189808" y="2350114"/>
                <a:ext cx="78928" cy="91119"/>
              </a:xfrm>
              <a:custGeom>
                <a:avLst/>
                <a:gdLst>
                  <a:gd name="connsiteX0" fmla="*/ 18599 w 78928"/>
                  <a:gd name="connsiteY0" fmla="*/ 47514 h 91119"/>
                  <a:gd name="connsiteX1" fmla="*/ 18599 w 78928"/>
                  <a:gd name="connsiteY1" fmla="*/ 89869 h 91119"/>
                  <a:gd name="connsiteX2" fmla="*/ 17505 w 78928"/>
                  <a:gd name="connsiteY2" fmla="*/ 90963 h 91119"/>
                  <a:gd name="connsiteX3" fmla="*/ 1094 w 78928"/>
                  <a:gd name="connsiteY3" fmla="*/ 90963 h 91119"/>
                  <a:gd name="connsiteX4" fmla="*/ 0 w 78928"/>
                  <a:gd name="connsiteY4" fmla="*/ 89869 h 91119"/>
                  <a:gd name="connsiteX5" fmla="*/ 312 w 78928"/>
                  <a:gd name="connsiteY5" fmla="*/ 45482 h 91119"/>
                  <a:gd name="connsiteX6" fmla="*/ 0 w 78928"/>
                  <a:gd name="connsiteY6" fmla="*/ 1094 h 91119"/>
                  <a:gd name="connsiteX7" fmla="*/ 1094 w 78928"/>
                  <a:gd name="connsiteY7" fmla="*/ 0 h 91119"/>
                  <a:gd name="connsiteX8" fmla="*/ 22975 w 78928"/>
                  <a:gd name="connsiteY8" fmla="*/ 0 h 91119"/>
                  <a:gd name="connsiteX9" fmla="*/ 24538 w 78928"/>
                  <a:gd name="connsiteY9" fmla="*/ 938 h 91119"/>
                  <a:gd name="connsiteX10" fmla="*/ 61111 w 78928"/>
                  <a:gd name="connsiteY10" fmla="*/ 65331 h 91119"/>
                  <a:gd name="connsiteX11" fmla="*/ 60330 w 78928"/>
                  <a:gd name="connsiteY11" fmla="*/ 47982 h 91119"/>
                  <a:gd name="connsiteX12" fmla="*/ 60330 w 78928"/>
                  <a:gd name="connsiteY12" fmla="*/ 1250 h 91119"/>
                  <a:gd name="connsiteX13" fmla="*/ 61424 w 78928"/>
                  <a:gd name="connsiteY13" fmla="*/ 156 h 91119"/>
                  <a:gd name="connsiteX14" fmla="*/ 77834 w 78928"/>
                  <a:gd name="connsiteY14" fmla="*/ 156 h 91119"/>
                  <a:gd name="connsiteX15" fmla="*/ 78929 w 78928"/>
                  <a:gd name="connsiteY15" fmla="*/ 1250 h 91119"/>
                  <a:gd name="connsiteX16" fmla="*/ 78616 w 78928"/>
                  <a:gd name="connsiteY16" fmla="*/ 45638 h 91119"/>
                  <a:gd name="connsiteX17" fmla="*/ 78929 w 78928"/>
                  <a:gd name="connsiteY17" fmla="*/ 90026 h 91119"/>
                  <a:gd name="connsiteX18" fmla="*/ 77834 w 78928"/>
                  <a:gd name="connsiteY18" fmla="*/ 91120 h 91119"/>
                  <a:gd name="connsiteX19" fmla="*/ 55172 w 78928"/>
                  <a:gd name="connsiteY19" fmla="*/ 91120 h 91119"/>
                  <a:gd name="connsiteX20" fmla="*/ 53609 w 78928"/>
                  <a:gd name="connsiteY20" fmla="*/ 90182 h 91119"/>
                  <a:gd name="connsiteX21" fmla="*/ 17817 w 78928"/>
                  <a:gd name="connsiteY21" fmla="*/ 26414 h 91119"/>
                  <a:gd name="connsiteX22" fmla="*/ 17817 w 78928"/>
                  <a:gd name="connsiteY22" fmla="*/ 28914 h 91119"/>
                  <a:gd name="connsiteX23" fmla="*/ 18599 w 78928"/>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8" h="91119">
                    <a:moveTo>
                      <a:pt x="18599" y="47514"/>
                    </a:moveTo>
                    <a:lnTo>
                      <a:pt x="18599" y="89869"/>
                    </a:lnTo>
                    <a:cubicBezTo>
                      <a:pt x="18599" y="89869"/>
                      <a:pt x="18130" y="90963"/>
                      <a:pt x="17505" y="90963"/>
                    </a:cubicBezTo>
                    <a:lnTo>
                      <a:pt x="1094" y="90963"/>
                    </a:lnTo>
                    <a:cubicBezTo>
                      <a:pt x="1094" y="90963"/>
                      <a:pt x="0" y="90495"/>
                      <a:pt x="0" y="89869"/>
                    </a:cubicBezTo>
                    <a:lnTo>
                      <a:pt x="312" y="45482"/>
                    </a:lnTo>
                    <a:lnTo>
                      <a:pt x="0" y="1094"/>
                    </a:lnTo>
                    <a:cubicBezTo>
                      <a:pt x="0" y="1094"/>
                      <a:pt x="469" y="0"/>
                      <a:pt x="1094" y="0"/>
                    </a:cubicBezTo>
                    <a:lnTo>
                      <a:pt x="22975" y="0"/>
                    </a:lnTo>
                    <a:cubicBezTo>
                      <a:pt x="22975" y="0"/>
                      <a:pt x="24225" y="313"/>
                      <a:pt x="24538" y="938"/>
                    </a:cubicBezTo>
                    <a:lnTo>
                      <a:pt x="61111" y="65331"/>
                    </a:lnTo>
                    <a:lnTo>
                      <a:pt x="60330" y="47982"/>
                    </a:lnTo>
                    <a:lnTo>
                      <a:pt x="60330" y="1250"/>
                    </a:lnTo>
                    <a:cubicBezTo>
                      <a:pt x="60330" y="1250"/>
                      <a:pt x="60798" y="156"/>
                      <a:pt x="61424" y="156"/>
                    </a:cubicBezTo>
                    <a:lnTo>
                      <a:pt x="77834" y="156"/>
                    </a:lnTo>
                    <a:cubicBezTo>
                      <a:pt x="77834" y="156"/>
                      <a:pt x="78929" y="625"/>
                      <a:pt x="78929" y="1250"/>
                    </a:cubicBezTo>
                    <a:lnTo>
                      <a:pt x="78616" y="45638"/>
                    </a:lnTo>
                    <a:lnTo>
                      <a:pt x="78929" y="90026"/>
                    </a:lnTo>
                    <a:cubicBezTo>
                      <a:pt x="78929" y="90026"/>
                      <a:pt x="78460" y="91120"/>
                      <a:pt x="77834" y="91120"/>
                    </a:cubicBezTo>
                    <a:lnTo>
                      <a:pt x="55172" y="91120"/>
                    </a:lnTo>
                    <a:cubicBezTo>
                      <a:pt x="55172" y="91120"/>
                      <a:pt x="53921" y="90807"/>
                      <a:pt x="53609" y="90182"/>
                    </a:cubicBezTo>
                    <a:lnTo>
                      <a:pt x="17817" y="26414"/>
                    </a:lnTo>
                    <a:lnTo>
                      <a:pt x="17817" y="28914"/>
                    </a:lnTo>
                    <a:cubicBezTo>
                      <a:pt x="17817" y="28914"/>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418" name="任意多边形: 形状 417">
                <a:extLst>
                  <a:ext uri="{FF2B5EF4-FFF2-40B4-BE49-F238E27FC236}">
                    <a16:creationId xmlns:a16="http://schemas.microsoft.com/office/drawing/2014/main" id="{3C31C162-71C6-30F6-B490-EF181A19C066}"/>
                  </a:ext>
                </a:extLst>
              </p:cNvPr>
              <p:cNvSpPr/>
              <p:nvPr/>
            </p:nvSpPr>
            <p:spPr>
              <a:xfrm>
                <a:off x="7278896" y="2347926"/>
                <a:ext cx="88779" cy="95027"/>
              </a:xfrm>
              <a:custGeom>
                <a:avLst/>
                <a:gdLst>
                  <a:gd name="connsiteX0" fmla="*/ 45325 w 88779"/>
                  <a:gd name="connsiteY0" fmla="*/ 95027 h 95027"/>
                  <a:gd name="connsiteX1" fmla="*/ 0 w 88779"/>
                  <a:gd name="connsiteY1" fmla="*/ 47514 h 95027"/>
                  <a:gd name="connsiteX2" fmla="*/ 44544 w 88779"/>
                  <a:gd name="connsiteY2" fmla="*/ 0 h 95027"/>
                  <a:gd name="connsiteX3" fmla="*/ 86431 w 88779"/>
                  <a:gd name="connsiteY3" fmla="*/ 30477 h 95027"/>
                  <a:gd name="connsiteX4" fmla="*/ 85650 w 88779"/>
                  <a:gd name="connsiteY4" fmla="*/ 31571 h 95027"/>
                  <a:gd name="connsiteX5" fmla="*/ 67363 w 88779"/>
                  <a:gd name="connsiteY5" fmla="*/ 31571 h 95027"/>
                  <a:gd name="connsiteX6" fmla="*/ 66113 w 88779"/>
                  <a:gd name="connsiteY6" fmla="*/ 30477 h 95027"/>
                  <a:gd name="connsiteX7" fmla="*/ 44856 w 88779"/>
                  <a:gd name="connsiteY7" fmla="*/ 15161 h 95027"/>
                  <a:gd name="connsiteX8" fmla="*/ 20631 w 88779"/>
                  <a:gd name="connsiteY8" fmla="*/ 47826 h 95027"/>
                  <a:gd name="connsiteX9" fmla="*/ 45482 w 88779"/>
                  <a:gd name="connsiteY9" fmla="*/ 79867 h 95027"/>
                  <a:gd name="connsiteX10" fmla="*/ 67519 w 88779"/>
                  <a:gd name="connsiteY10" fmla="*/ 58298 h 95027"/>
                  <a:gd name="connsiteX11" fmla="*/ 44701 w 88779"/>
                  <a:gd name="connsiteY11" fmla="*/ 58298 h 95027"/>
                  <a:gd name="connsiteX12" fmla="*/ 43606 w 88779"/>
                  <a:gd name="connsiteY12" fmla="*/ 57204 h 95027"/>
                  <a:gd name="connsiteX13" fmla="*/ 43606 w 88779"/>
                  <a:gd name="connsiteY13" fmla="*/ 44544 h 95027"/>
                  <a:gd name="connsiteX14" fmla="*/ 44701 w 88779"/>
                  <a:gd name="connsiteY14" fmla="*/ 43450 h 95027"/>
                  <a:gd name="connsiteX15" fmla="*/ 87682 w 88779"/>
                  <a:gd name="connsiteY15" fmla="*/ 43450 h 95027"/>
                  <a:gd name="connsiteX16" fmla="*/ 88775 w 88779"/>
                  <a:gd name="connsiteY16" fmla="*/ 44544 h 95027"/>
                  <a:gd name="connsiteX17" fmla="*/ 45794 w 88779"/>
                  <a:gd name="connsiteY17" fmla="*/ 94871 h 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79" h="95027">
                    <a:moveTo>
                      <a:pt x="45325" y="95027"/>
                    </a:moveTo>
                    <a:cubicBezTo>
                      <a:pt x="18287" y="95027"/>
                      <a:pt x="0" y="75803"/>
                      <a:pt x="0" y="47514"/>
                    </a:cubicBezTo>
                    <a:cubicBezTo>
                      <a:pt x="0" y="19224"/>
                      <a:pt x="18443" y="0"/>
                      <a:pt x="44544" y="0"/>
                    </a:cubicBezTo>
                    <a:cubicBezTo>
                      <a:pt x="67207" y="0"/>
                      <a:pt x="81586" y="11097"/>
                      <a:pt x="86431" y="30477"/>
                    </a:cubicBezTo>
                    <a:cubicBezTo>
                      <a:pt x="86431" y="30946"/>
                      <a:pt x="86119" y="31571"/>
                      <a:pt x="85650" y="31571"/>
                    </a:cubicBezTo>
                    <a:lnTo>
                      <a:pt x="67363" y="31571"/>
                    </a:lnTo>
                    <a:cubicBezTo>
                      <a:pt x="67363" y="31571"/>
                      <a:pt x="66269" y="31259"/>
                      <a:pt x="66113" y="30477"/>
                    </a:cubicBezTo>
                    <a:cubicBezTo>
                      <a:pt x="63143" y="20318"/>
                      <a:pt x="55954" y="15161"/>
                      <a:pt x="44856" y="15161"/>
                    </a:cubicBezTo>
                    <a:cubicBezTo>
                      <a:pt x="29071" y="15161"/>
                      <a:pt x="20631" y="27664"/>
                      <a:pt x="20631" y="47826"/>
                    </a:cubicBezTo>
                    <a:cubicBezTo>
                      <a:pt x="20631" y="67988"/>
                      <a:pt x="29383" y="79867"/>
                      <a:pt x="45482" y="79867"/>
                    </a:cubicBezTo>
                    <a:cubicBezTo>
                      <a:pt x="58454" y="79867"/>
                      <a:pt x="66894" y="72364"/>
                      <a:pt x="67519" y="58298"/>
                    </a:cubicBezTo>
                    <a:lnTo>
                      <a:pt x="44701" y="58298"/>
                    </a:lnTo>
                    <a:cubicBezTo>
                      <a:pt x="44701" y="58298"/>
                      <a:pt x="43606" y="57829"/>
                      <a:pt x="43606" y="57204"/>
                    </a:cubicBezTo>
                    <a:lnTo>
                      <a:pt x="43606" y="44544"/>
                    </a:lnTo>
                    <a:cubicBezTo>
                      <a:pt x="43606" y="44544"/>
                      <a:pt x="44075" y="43450"/>
                      <a:pt x="44701" y="43450"/>
                    </a:cubicBezTo>
                    <a:lnTo>
                      <a:pt x="87682" y="43450"/>
                    </a:lnTo>
                    <a:cubicBezTo>
                      <a:pt x="87682" y="43450"/>
                      <a:pt x="88775" y="43919"/>
                      <a:pt x="88775" y="44544"/>
                    </a:cubicBezTo>
                    <a:cubicBezTo>
                      <a:pt x="89088" y="78304"/>
                      <a:pt x="73771" y="94871"/>
                      <a:pt x="45794" y="94871"/>
                    </a:cubicBezTo>
                    <a:close/>
                  </a:path>
                </a:pathLst>
              </a:custGeom>
              <a:solidFill>
                <a:srgbClr val="159E31"/>
              </a:solidFill>
              <a:ln w="0" cap="flat">
                <a:noFill/>
                <a:prstDash val="solid"/>
                <a:miter/>
              </a:ln>
            </p:spPr>
            <p:txBody>
              <a:bodyPr rtlCol="0" anchor="ctr"/>
              <a:lstStyle/>
              <a:p>
                <a:endParaRPr lang="zh-CN" altLang="en-US"/>
              </a:p>
            </p:txBody>
          </p:sp>
        </p:grpSp>
        <p:grpSp>
          <p:nvGrpSpPr>
            <p:cNvPr id="14" name="组合 13">
              <a:extLst>
                <a:ext uri="{FF2B5EF4-FFF2-40B4-BE49-F238E27FC236}">
                  <a16:creationId xmlns:a16="http://schemas.microsoft.com/office/drawing/2014/main" id="{17234CD5-4C40-662B-7B56-2C6C80FE1708}"/>
                </a:ext>
              </a:extLst>
            </p:cNvPr>
            <p:cNvGrpSpPr/>
            <p:nvPr/>
          </p:nvGrpSpPr>
          <p:grpSpPr>
            <a:xfrm>
              <a:off x="3823846" y="2442484"/>
              <a:ext cx="956753" cy="95339"/>
              <a:chOff x="3823846" y="2442484"/>
              <a:chExt cx="956753" cy="95339"/>
            </a:xfrm>
            <a:solidFill>
              <a:srgbClr val="159E31"/>
            </a:solidFill>
          </p:grpSpPr>
          <p:sp>
            <p:nvSpPr>
              <p:cNvPr id="396" name="任意多边形: 形状 395">
                <a:extLst>
                  <a:ext uri="{FF2B5EF4-FFF2-40B4-BE49-F238E27FC236}">
                    <a16:creationId xmlns:a16="http://schemas.microsoft.com/office/drawing/2014/main" id="{877B4C9D-9A5A-0BDB-00A4-63DCF7E65C36}"/>
                  </a:ext>
                </a:extLst>
              </p:cNvPr>
              <p:cNvSpPr/>
              <p:nvPr/>
            </p:nvSpPr>
            <p:spPr>
              <a:xfrm>
                <a:off x="3823846" y="2442641"/>
                <a:ext cx="79710" cy="95183"/>
              </a:xfrm>
              <a:custGeom>
                <a:avLst/>
                <a:gdLst>
                  <a:gd name="connsiteX0" fmla="*/ 41262 w 79710"/>
                  <a:gd name="connsiteY0" fmla="*/ 95027 h 95183"/>
                  <a:gd name="connsiteX1" fmla="*/ 0 w 79710"/>
                  <a:gd name="connsiteY1" fmla="*/ 63299 h 95183"/>
                  <a:gd name="connsiteX2" fmla="*/ 1094 w 79710"/>
                  <a:gd name="connsiteY2" fmla="*/ 62205 h 95183"/>
                  <a:gd name="connsiteX3" fmla="*/ 19693 w 79710"/>
                  <a:gd name="connsiteY3" fmla="*/ 62205 h 95183"/>
                  <a:gd name="connsiteX4" fmla="*/ 20787 w 79710"/>
                  <a:gd name="connsiteY4" fmla="*/ 63299 h 95183"/>
                  <a:gd name="connsiteX5" fmla="*/ 41574 w 79710"/>
                  <a:gd name="connsiteY5" fmla="*/ 80179 h 95183"/>
                  <a:gd name="connsiteX6" fmla="*/ 59861 w 79710"/>
                  <a:gd name="connsiteY6" fmla="*/ 68144 h 95183"/>
                  <a:gd name="connsiteX7" fmla="*/ 1719 w 79710"/>
                  <a:gd name="connsiteY7" fmla="*/ 27664 h 95183"/>
                  <a:gd name="connsiteX8" fmla="*/ 38292 w 79710"/>
                  <a:gd name="connsiteY8" fmla="*/ 0 h 95183"/>
                  <a:gd name="connsiteX9" fmla="*/ 77053 w 79710"/>
                  <a:gd name="connsiteY9" fmla="*/ 27820 h 95183"/>
                  <a:gd name="connsiteX10" fmla="*/ 76115 w 79710"/>
                  <a:gd name="connsiteY10" fmla="*/ 28914 h 95183"/>
                  <a:gd name="connsiteX11" fmla="*/ 57360 w 79710"/>
                  <a:gd name="connsiteY11" fmla="*/ 28914 h 95183"/>
                  <a:gd name="connsiteX12" fmla="*/ 56266 w 79710"/>
                  <a:gd name="connsiteY12" fmla="*/ 27820 h 95183"/>
                  <a:gd name="connsiteX13" fmla="*/ 37511 w 79710"/>
                  <a:gd name="connsiteY13" fmla="*/ 15004 h 95183"/>
                  <a:gd name="connsiteX14" fmla="*/ 21412 w 79710"/>
                  <a:gd name="connsiteY14" fmla="*/ 25789 h 95183"/>
                  <a:gd name="connsiteX15" fmla="*/ 79710 w 79710"/>
                  <a:gd name="connsiteY15" fmla="*/ 65488 h 95183"/>
                  <a:gd name="connsiteX16" fmla="*/ 41106 w 79710"/>
                  <a:gd name="connsiteY16" fmla="*/ 95184 h 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710" h="95183">
                    <a:moveTo>
                      <a:pt x="41262" y="95027"/>
                    </a:moveTo>
                    <a:cubicBezTo>
                      <a:pt x="17349" y="95027"/>
                      <a:pt x="782" y="84868"/>
                      <a:pt x="0" y="63299"/>
                    </a:cubicBezTo>
                    <a:cubicBezTo>
                      <a:pt x="0" y="62831"/>
                      <a:pt x="469" y="62205"/>
                      <a:pt x="1094" y="62205"/>
                    </a:cubicBezTo>
                    <a:lnTo>
                      <a:pt x="19693" y="62205"/>
                    </a:lnTo>
                    <a:cubicBezTo>
                      <a:pt x="19693" y="62205"/>
                      <a:pt x="20787" y="62518"/>
                      <a:pt x="20787" y="63299"/>
                    </a:cubicBezTo>
                    <a:cubicBezTo>
                      <a:pt x="21881" y="73458"/>
                      <a:pt x="26570" y="80179"/>
                      <a:pt x="41574" y="80179"/>
                    </a:cubicBezTo>
                    <a:cubicBezTo>
                      <a:pt x="53453" y="80179"/>
                      <a:pt x="59861" y="76741"/>
                      <a:pt x="59861" y="68144"/>
                    </a:cubicBezTo>
                    <a:cubicBezTo>
                      <a:pt x="59861" y="47670"/>
                      <a:pt x="1719" y="63925"/>
                      <a:pt x="1719" y="27664"/>
                    </a:cubicBezTo>
                    <a:cubicBezTo>
                      <a:pt x="1719" y="10628"/>
                      <a:pt x="15004" y="0"/>
                      <a:pt x="38292" y="0"/>
                    </a:cubicBezTo>
                    <a:cubicBezTo>
                      <a:pt x="59548" y="0"/>
                      <a:pt x="74240" y="8284"/>
                      <a:pt x="77053" y="27820"/>
                    </a:cubicBezTo>
                    <a:cubicBezTo>
                      <a:pt x="77053" y="28289"/>
                      <a:pt x="76741" y="28914"/>
                      <a:pt x="76115" y="28914"/>
                    </a:cubicBezTo>
                    <a:lnTo>
                      <a:pt x="57360" y="28914"/>
                    </a:lnTo>
                    <a:cubicBezTo>
                      <a:pt x="57360" y="28914"/>
                      <a:pt x="56266" y="28446"/>
                      <a:pt x="56266" y="27820"/>
                    </a:cubicBezTo>
                    <a:cubicBezTo>
                      <a:pt x="55328" y="19537"/>
                      <a:pt x="48764" y="15004"/>
                      <a:pt x="37511" y="15004"/>
                    </a:cubicBezTo>
                    <a:cubicBezTo>
                      <a:pt x="28133" y="15004"/>
                      <a:pt x="21412" y="18286"/>
                      <a:pt x="21412" y="25789"/>
                    </a:cubicBezTo>
                    <a:cubicBezTo>
                      <a:pt x="21412" y="45169"/>
                      <a:pt x="79710" y="29383"/>
                      <a:pt x="79710" y="65488"/>
                    </a:cubicBezTo>
                    <a:cubicBezTo>
                      <a:pt x="79710" y="84712"/>
                      <a:pt x="64862" y="95184"/>
                      <a:pt x="41106" y="95184"/>
                    </a:cubicBezTo>
                    <a:close/>
                  </a:path>
                </a:pathLst>
              </a:custGeom>
              <a:solidFill>
                <a:srgbClr val="159E31"/>
              </a:solidFill>
              <a:ln w="0" cap="flat">
                <a:noFill/>
                <a:prstDash val="solid"/>
                <a:miter/>
              </a:ln>
            </p:spPr>
            <p:txBody>
              <a:bodyPr rtlCol="0" anchor="ctr"/>
              <a:lstStyle/>
              <a:p>
                <a:endParaRPr lang="zh-CN" altLang="en-US"/>
              </a:p>
            </p:txBody>
          </p:sp>
          <p:sp>
            <p:nvSpPr>
              <p:cNvPr id="397" name="任意多边形: 形状 396">
                <a:extLst>
                  <a:ext uri="{FF2B5EF4-FFF2-40B4-BE49-F238E27FC236}">
                    <a16:creationId xmlns:a16="http://schemas.microsoft.com/office/drawing/2014/main" id="{92FF4F60-7266-3E01-243D-F21BC47B2732}"/>
                  </a:ext>
                </a:extLst>
              </p:cNvPr>
              <p:cNvSpPr/>
              <p:nvPr/>
            </p:nvSpPr>
            <p:spPr>
              <a:xfrm>
                <a:off x="3911840" y="2442641"/>
                <a:ext cx="91901" cy="94870"/>
              </a:xfrm>
              <a:custGeom>
                <a:avLst/>
                <a:gdLst>
                  <a:gd name="connsiteX0" fmla="*/ 45951 w 91901"/>
                  <a:gd name="connsiteY0" fmla="*/ 94871 h 94870"/>
                  <a:gd name="connsiteX1" fmla="*/ 0 w 91901"/>
                  <a:gd name="connsiteY1" fmla="*/ 47670 h 94870"/>
                  <a:gd name="connsiteX2" fmla="*/ 45951 w 91901"/>
                  <a:gd name="connsiteY2" fmla="*/ 0 h 94870"/>
                  <a:gd name="connsiteX3" fmla="*/ 91901 w 91901"/>
                  <a:gd name="connsiteY3" fmla="*/ 47670 h 94870"/>
                  <a:gd name="connsiteX4" fmla="*/ 45951 w 91901"/>
                  <a:gd name="connsiteY4" fmla="*/ 94871 h 94870"/>
                  <a:gd name="connsiteX5" fmla="*/ 45951 w 91901"/>
                  <a:gd name="connsiteY5" fmla="*/ 79710 h 94870"/>
                  <a:gd name="connsiteX6" fmla="*/ 71427 w 91901"/>
                  <a:gd name="connsiteY6" fmla="*/ 47670 h 94870"/>
                  <a:gd name="connsiteX7" fmla="*/ 45794 w 91901"/>
                  <a:gd name="connsiteY7" fmla="*/ 15161 h 94870"/>
                  <a:gd name="connsiteX8" fmla="*/ 20318 w 91901"/>
                  <a:gd name="connsiteY8" fmla="*/ 47670 h 94870"/>
                  <a:gd name="connsiteX9" fmla="*/ 45951 w 91901"/>
                  <a:gd name="connsiteY9" fmla="*/ 79710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01" h="94870">
                    <a:moveTo>
                      <a:pt x="45951" y="94871"/>
                    </a:moveTo>
                    <a:cubicBezTo>
                      <a:pt x="18130" y="94871"/>
                      <a:pt x="0" y="75490"/>
                      <a:pt x="0" y="47670"/>
                    </a:cubicBezTo>
                    <a:cubicBezTo>
                      <a:pt x="0" y="19849"/>
                      <a:pt x="17974" y="0"/>
                      <a:pt x="45951" y="0"/>
                    </a:cubicBezTo>
                    <a:cubicBezTo>
                      <a:pt x="73927" y="0"/>
                      <a:pt x="91901" y="18286"/>
                      <a:pt x="91901" y="47670"/>
                    </a:cubicBezTo>
                    <a:cubicBezTo>
                      <a:pt x="91901" y="75490"/>
                      <a:pt x="73771" y="94871"/>
                      <a:pt x="45951" y="94871"/>
                    </a:cubicBezTo>
                    <a:close/>
                    <a:moveTo>
                      <a:pt x="45951" y="79710"/>
                    </a:moveTo>
                    <a:cubicBezTo>
                      <a:pt x="62361" y="79710"/>
                      <a:pt x="71427" y="67676"/>
                      <a:pt x="71427" y="47670"/>
                    </a:cubicBezTo>
                    <a:cubicBezTo>
                      <a:pt x="71427" y="27664"/>
                      <a:pt x="62518" y="15161"/>
                      <a:pt x="45794" y="15161"/>
                    </a:cubicBezTo>
                    <a:cubicBezTo>
                      <a:pt x="29071" y="15161"/>
                      <a:pt x="20318" y="27352"/>
                      <a:pt x="20318" y="47670"/>
                    </a:cubicBezTo>
                    <a:cubicBezTo>
                      <a:pt x="20318" y="67988"/>
                      <a:pt x="29540" y="79710"/>
                      <a:pt x="45951" y="79710"/>
                    </a:cubicBezTo>
                    <a:close/>
                  </a:path>
                </a:pathLst>
              </a:custGeom>
              <a:solidFill>
                <a:srgbClr val="159E31"/>
              </a:solidFill>
              <a:ln w="0" cap="flat">
                <a:noFill/>
                <a:prstDash val="solid"/>
                <a:miter/>
              </a:ln>
            </p:spPr>
            <p:txBody>
              <a:bodyPr rtlCol="0" anchor="ctr"/>
              <a:lstStyle/>
              <a:p>
                <a:endParaRPr lang="zh-CN" altLang="en-US"/>
              </a:p>
            </p:txBody>
          </p:sp>
          <p:sp>
            <p:nvSpPr>
              <p:cNvPr id="398" name="任意多边形: 形状 397">
                <a:extLst>
                  <a:ext uri="{FF2B5EF4-FFF2-40B4-BE49-F238E27FC236}">
                    <a16:creationId xmlns:a16="http://schemas.microsoft.com/office/drawing/2014/main" id="{F78D2DDF-B355-C115-E84B-4E1A483651C8}"/>
                  </a:ext>
                </a:extLst>
              </p:cNvPr>
              <p:cNvSpPr/>
              <p:nvPr/>
            </p:nvSpPr>
            <p:spPr>
              <a:xfrm>
                <a:off x="4013900" y="2444673"/>
                <a:ext cx="58297" cy="91276"/>
              </a:xfrm>
              <a:custGeom>
                <a:avLst/>
                <a:gdLst>
                  <a:gd name="connsiteX0" fmla="*/ 1094 w 58297"/>
                  <a:gd name="connsiteY0" fmla="*/ 90963 h 91276"/>
                  <a:gd name="connsiteX1" fmla="*/ 0 w 58297"/>
                  <a:gd name="connsiteY1" fmla="*/ 89869 h 91276"/>
                  <a:gd name="connsiteX2" fmla="*/ 313 w 58297"/>
                  <a:gd name="connsiteY2" fmla="*/ 45482 h 91276"/>
                  <a:gd name="connsiteX3" fmla="*/ 0 w 58297"/>
                  <a:gd name="connsiteY3" fmla="*/ 1094 h 91276"/>
                  <a:gd name="connsiteX4" fmla="*/ 1094 w 58297"/>
                  <a:gd name="connsiteY4" fmla="*/ 0 h 91276"/>
                  <a:gd name="connsiteX5" fmla="*/ 18912 w 58297"/>
                  <a:gd name="connsiteY5" fmla="*/ 0 h 91276"/>
                  <a:gd name="connsiteX6" fmla="*/ 20006 w 58297"/>
                  <a:gd name="connsiteY6" fmla="*/ 1094 h 91276"/>
                  <a:gd name="connsiteX7" fmla="*/ 19693 w 58297"/>
                  <a:gd name="connsiteY7" fmla="*/ 44388 h 91276"/>
                  <a:gd name="connsiteX8" fmla="*/ 20006 w 58297"/>
                  <a:gd name="connsiteY8" fmla="*/ 76428 h 91276"/>
                  <a:gd name="connsiteX9" fmla="*/ 57204 w 58297"/>
                  <a:gd name="connsiteY9" fmla="*/ 76428 h 91276"/>
                  <a:gd name="connsiteX10" fmla="*/ 58298 w 58297"/>
                  <a:gd name="connsiteY10" fmla="*/ 77522 h 91276"/>
                  <a:gd name="connsiteX11" fmla="*/ 58298 w 58297"/>
                  <a:gd name="connsiteY11" fmla="*/ 90182 h 91276"/>
                  <a:gd name="connsiteX12" fmla="*/ 57204 w 58297"/>
                  <a:gd name="connsiteY12" fmla="*/ 91276 h 91276"/>
                  <a:gd name="connsiteX13" fmla="*/ 1250 w 58297"/>
                  <a:gd name="connsiteY13" fmla="*/ 91276 h 9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97" h="91276">
                    <a:moveTo>
                      <a:pt x="1094" y="90963"/>
                    </a:moveTo>
                    <a:cubicBezTo>
                      <a:pt x="1094" y="90963"/>
                      <a:pt x="0" y="90495"/>
                      <a:pt x="0" y="89869"/>
                    </a:cubicBezTo>
                    <a:lnTo>
                      <a:pt x="313" y="45482"/>
                    </a:lnTo>
                    <a:lnTo>
                      <a:pt x="0" y="1094"/>
                    </a:lnTo>
                    <a:cubicBezTo>
                      <a:pt x="0" y="1094"/>
                      <a:pt x="469" y="0"/>
                      <a:pt x="1094" y="0"/>
                    </a:cubicBezTo>
                    <a:lnTo>
                      <a:pt x="18912" y="0"/>
                    </a:lnTo>
                    <a:cubicBezTo>
                      <a:pt x="18912" y="0"/>
                      <a:pt x="20006" y="469"/>
                      <a:pt x="20006" y="1094"/>
                    </a:cubicBezTo>
                    <a:lnTo>
                      <a:pt x="19693" y="44388"/>
                    </a:lnTo>
                    <a:lnTo>
                      <a:pt x="20006" y="76428"/>
                    </a:lnTo>
                    <a:lnTo>
                      <a:pt x="57204" y="76428"/>
                    </a:lnTo>
                    <a:cubicBezTo>
                      <a:pt x="57204" y="76428"/>
                      <a:pt x="58298" y="76897"/>
                      <a:pt x="58298" y="77522"/>
                    </a:cubicBezTo>
                    <a:lnTo>
                      <a:pt x="58298" y="90182"/>
                    </a:lnTo>
                    <a:cubicBezTo>
                      <a:pt x="58298" y="90182"/>
                      <a:pt x="57829" y="91276"/>
                      <a:pt x="57204" y="91276"/>
                    </a:cubicBezTo>
                    <a:lnTo>
                      <a:pt x="1250" y="91276"/>
                    </a:lnTo>
                    <a:close/>
                  </a:path>
                </a:pathLst>
              </a:custGeom>
              <a:solidFill>
                <a:srgbClr val="159E31"/>
              </a:solidFill>
              <a:ln w="0" cap="flat">
                <a:noFill/>
                <a:prstDash val="solid"/>
                <a:miter/>
              </a:ln>
            </p:spPr>
            <p:txBody>
              <a:bodyPr rtlCol="0" anchor="ctr"/>
              <a:lstStyle/>
              <a:p>
                <a:endParaRPr lang="zh-CN" altLang="en-US"/>
              </a:p>
            </p:txBody>
          </p:sp>
          <p:sp>
            <p:nvSpPr>
              <p:cNvPr id="399" name="任意多边形: 形状 398">
                <a:extLst>
                  <a:ext uri="{FF2B5EF4-FFF2-40B4-BE49-F238E27FC236}">
                    <a16:creationId xmlns:a16="http://schemas.microsoft.com/office/drawing/2014/main" id="{BAF33AF8-D4E5-79A5-98A3-02341C8387BA}"/>
                  </a:ext>
                </a:extLst>
              </p:cNvPr>
              <p:cNvSpPr/>
              <p:nvPr/>
            </p:nvSpPr>
            <p:spPr>
              <a:xfrm>
                <a:off x="4079480" y="2444516"/>
                <a:ext cx="88370" cy="91119"/>
              </a:xfrm>
              <a:custGeom>
                <a:avLst/>
                <a:gdLst>
                  <a:gd name="connsiteX0" fmla="*/ 69459 w 88370"/>
                  <a:gd name="connsiteY0" fmla="*/ 91120 h 91119"/>
                  <a:gd name="connsiteX1" fmla="*/ 68208 w 88370"/>
                  <a:gd name="connsiteY1" fmla="*/ 90026 h 91119"/>
                  <a:gd name="connsiteX2" fmla="*/ 61019 w 88370"/>
                  <a:gd name="connsiteY2" fmla="*/ 67988 h 91119"/>
                  <a:gd name="connsiteX3" fmla="*/ 26947 w 88370"/>
                  <a:gd name="connsiteY3" fmla="*/ 67988 h 91119"/>
                  <a:gd name="connsiteX4" fmla="*/ 20070 w 88370"/>
                  <a:gd name="connsiteY4" fmla="*/ 90026 h 91119"/>
                  <a:gd name="connsiteX5" fmla="*/ 18819 w 88370"/>
                  <a:gd name="connsiteY5" fmla="*/ 91120 h 91119"/>
                  <a:gd name="connsiteX6" fmla="*/ 689 w 88370"/>
                  <a:gd name="connsiteY6" fmla="*/ 91120 h 91119"/>
                  <a:gd name="connsiteX7" fmla="*/ 64 w 88370"/>
                  <a:gd name="connsiteY7" fmla="*/ 90026 h 91119"/>
                  <a:gd name="connsiteX8" fmla="*/ 30854 w 88370"/>
                  <a:gd name="connsiteY8" fmla="*/ 1094 h 91119"/>
                  <a:gd name="connsiteX9" fmla="*/ 32260 w 88370"/>
                  <a:gd name="connsiteY9" fmla="*/ 0 h 91119"/>
                  <a:gd name="connsiteX10" fmla="*/ 56799 w 88370"/>
                  <a:gd name="connsiteY10" fmla="*/ 0 h 91119"/>
                  <a:gd name="connsiteX11" fmla="*/ 58205 w 88370"/>
                  <a:gd name="connsiteY11" fmla="*/ 1094 h 91119"/>
                  <a:gd name="connsiteX12" fmla="*/ 88370 w 88370"/>
                  <a:gd name="connsiteY12" fmla="*/ 90026 h 91119"/>
                  <a:gd name="connsiteX13" fmla="*/ 87745 w 88370"/>
                  <a:gd name="connsiteY13" fmla="*/ 91120 h 91119"/>
                  <a:gd name="connsiteX14" fmla="*/ 69459 w 88370"/>
                  <a:gd name="connsiteY14" fmla="*/ 91120 h 91119"/>
                  <a:gd name="connsiteX15" fmla="*/ 56017 w 88370"/>
                  <a:gd name="connsiteY15" fmla="*/ 52202 h 91119"/>
                  <a:gd name="connsiteX16" fmla="*/ 43514 w 88370"/>
                  <a:gd name="connsiteY16" fmla="*/ 13285 h 91119"/>
                  <a:gd name="connsiteX17" fmla="*/ 31635 w 88370"/>
                  <a:gd name="connsiteY17" fmla="*/ 52202 h 91119"/>
                  <a:gd name="connsiteX18" fmla="*/ 56017 w 88370"/>
                  <a:gd name="connsiteY18" fmla="*/ 52202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70" h="91119">
                    <a:moveTo>
                      <a:pt x="69459" y="91120"/>
                    </a:moveTo>
                    <a:cubicBezTo>
                      <a:pt x="69459" y="91120"/>
                      <a:pt x="68365" y="90807"/>
                      <a:pt x="68208" y="90026"/>
                    </a:cubicBezTo>
                    <a:lnTo>
                      <a:pt x="61019" y="67988"/>
                    </a:lnTo>
                    <a:lnTo>
                      <a:pt x="26947" y="67988"/>
                    </a:lnTo>
                    <a:lnTo>
                      <a:pt x="20070" y="90026"/>
                    </a:lnTo>
                    <a:cubicBezTo>
                      <a:pt x="20070" y="90026"/>
                      <a:pt x="19444" y="91120"/>
                      <a:pt x="18819" y="91120"/>
                    </a:cubicBezTo>
                    <a:lnTo>
                      <a:pt x="689" y="91120"/>
                    </a:lnTo>
                    <a:cubicBezTo>
                      <a:pt x="689" y="91120"/>
                      <a:pt x="-249" y="90651"/>
                      <a:pt x="64" y="90026"/>
                    </a:cubicBezTo>
                    <a:lnTo>
                      <a:pt x="30854" y="1094"/>
                    </a:lnTo>
                    <a:cubicBezTo>
                      <a:pt x="30854" y="1094"/>
                      <a:pt x="31635" y="0"/>
                      <a:pt x="32260" y="0"/>
                    </a:cubicBezTo>
                    <a:lnTo>
                      <a:pt x="56799" y="0"/>
                    </a:lnTo>
                    <a:cubicBezTo>
                      <a:pt x="56799" y="0"/>
                      <a:pt x="58049" y="313"/>
                      <a:pt x="58205" y="1094"/>
                    </a:cubicBezTo>
                    <a:lnTo>
                      <a:pt x="88370" y="90026"/>
                    </a:lnTo>
                    <a:cubicBezTo>
                      <a:pt x="88370" y="90026"/>
                      <a:pt x="88370" y="91120"/>
                      <a:pt x="87745" y="91120"/>
                    </a:cubicBezTo>
                    <a:lnTo>
                      <a:pt x="69459" y="91120"/>
                    </a:lnTo>
                    <a:close/>
                    <a:moveTo>
                      <a:pt x="56017" y="52202"/>
                    </a:moveTo>
                    <a:lnTo>
                      <a:pt x="43514" y="13285"/>
                    </a:lnTo>
                    <a:lnTo>
                      <a:pt x="31635" y="52202"/>
                    </a:lnTo>
                    <a:lnTo>
                      <a:pt x="56017" y="52202"/>
                    </a:lnTo>
                    <a:close/>
                  </a:path>
                </a:pathLst>
              </a:custGeom>
              <a:solidFill>
                <a:srgbClr val="159E31"/>
              </a:solidFill>
              <a:ln w="0" cap="flat">
                <a:noFill/>
                <a:prstDash val="solid"/>
                <a:miter/>
              </a:ln>
            </p:spPr>
            <p:txBody>
              <a:bodyPr rtlCol="0" anchor="ctr"/>
              <a:lstStyle/>
              <a:p>
                <a:endParaRPr lang="zh-CN" altLang="en-US"/>
              </a:p>
            </p:txBody>
          </p:sp>
          <p:sp>
            <p:nvSpPr>
              <p:cNvPr id="400" name="任意多边形: 形状 399">
                <a:extLst>
                  <a:ext uri="{FF2B5EF4-FFF2-40B4-BE49-F238E27FC236}">
                    <a16:creationId xmlns:a16="http://schemas.microsoft.com/office/drawing/2014/main" id="{D347B9BF-EF76-D750-6BA0-5CE2E3EE51C8}"/>
                  </a:ext>
                </a:extLst>
              </p:cNvPr>
              <p:cNvSpPr/>
              <p:nvPr/>
            </p:nvSpPr>
            <p:spPr>
              <a:xfrm>
                <a:off x="4175509" y="2444829"/>
                <a:ext cx="76115" cy="91119"/>
              </a:xfrm>
              <a:custGeom>
                <a:avLst/>
                <a:gdLst>
                  <a:gd name="connsiteX0" fmla="*/ 41574 w 76115"/>
                  <a:gd name="connsiteY0" fmla="*/ 70489 h 91119"/>
                  <a:gd name="connsiteX1" fmla="*/ 32666 w 76115"/>
                  <a:gd name="connsiteY1" fmla="*/ 57048 h 91119"/>
                  <a:gd name="connsiteX2" fmla="*/ 19693 w 76115"/>
                  <a:gd name="connsiteY2" fmla="*/ 57048 h 91119"/>
                  <a:gd name="connsiteX3" fmla="*/ 20006 w 76115"/>
                  <a:gd name="connsiteY3" fmla="*/ 89869 h 91119"/>
                  <a:gd name="connsiteX4" fmla="*/ 18912 w 76115"/>
                  <a:gd name="connsiteY4" fmla="*/ 90963 h 91119"/>
                  <a:gd name="connsiteX5" fmla="*/ 1094 w 76115"/>
                  <a:gd name="connsiteY5" fmla="*/ 90963 h 91119"/>
                  <a:gd name="connsiteX6" fmla="*/ 0 w 76115"/>
                  <a:gd name="connsiteY6" fmla="*/ 89869 h 91119"/>
                  <a:gd name="connsiteX7" fmla="*/ 313 w 76115"/>
                  <a:gd name="connsiteY7" fmla="*/ 45482 h 91119"/>
                  <a:gd name="connsiteX8" fmla="*/ 0 w 76115"/>
                  <a:gd name="connsiteY8" fmla="*/ 1094 h 91119"/>
                  <a:gd name="connsiteX9" fmla="*/ 1094 w 76115"/>
                  <a:gd name="connsiteY9" fmla="*/ 0 h 91119"/>
                  <a:gd name="connsiteX10" fmla="*/ 37980 w 76115"/>
                  <a:gd name="connsiteY10" fmla="*/ 0 h 91119"/>
                  <a:gd name="connsiteX11" fmla="*/ 73771 w 76115"/>
                  <a:gd name="connsiteY11" fmla="*/ 28602 h 91119"/>
                  <a:gd name="connsiteX12" fmla="*/ 53453 w 76115"/>
                  <a:gd name="connsiteY12" fmla="*/ 55172 h 91119"/>
                  <a:gd name="connsiteX13" fmla="*/ 76115 w 76115"/>
                  <a:gd name="connsiteY13" fmla="*/ 90182 h 91119"/>
                  <a:gd name="connsiteX14" fmla="*/ 75647 w 76115"/>
                  <a:gd name="connsiteY14" fmla="*/ 91120 h 91119"/>
                  <a:gd name="connsiteX15" fmla="*/ 54703 w 76115"/>
                  <a:gd name="connsiteY15" fmla="*/ 91120 h 91119"/>
                  <a:gd name="connsiteX16" fmla="*/ 53140 w 76115"/>
                  <a:gd name="connsiteY16" fmla="*/ 90182 h 91119"/>
                  <a:gd name="connsiteX17" fmla="*/ 41418 w 76115"/>
                  <a:gd name="connsiteY17" fmla="*/ 70801 h 91119"/>
                  <a:gd name="connsiteX18" fmla="*/ 38761 w 76115"/>
                  <a:gd name="connsiteY18" fmla="*/ 14223 h 91119"/>
                  <a:gd name="connsiteX19" fmla="*/ 19849 w 76115"/>
                  <a:gd name="connsiteY19" fmla="*/ 14223 h 91119"/>
                  <a:gd name="connsiteX20" fmla="*/ 19849 w 76115"/>
                  <a:gd name="connsiteY20" fmla="*/ 42512 h 91119"/>
                  <a:gd name="connsiteX21" fmla="*/ 39386 w 76115"/>
                  <a:gd name="connsiteY21" fmla="*/ 42512 h 91119"/>
                  <a:gd name="connsiteX22" fmla="*/ 54859 w 76115"/>
                  <a:gd name="connsiteY22" fmla="*/ 28758 h 91119"/>
                  <a:gd name="connsiteX23" fmla="*/ 38917 w 76115"/>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115" h="91119">
                    <a:moveTo>
                      <a:pt x="41574" y="70489"/>
                    </a:moveTo>
                    <a:lnTo>
                      <a:pt x="32666" y="57048"/>
                    </a:lnTo>
                    <a:lnTo>
                      <a:pt x="19693" y="57048"/>
                    </a:lnTo>
                    <a:lnTo>
                      <a:pt x="20006" y="89869"/>
                    </a:lnTo>
                    <a:cubicBezTo>
                      <a:pt x="20006" y="89869"/>
                      <a:pt x="19537" y="90963"/>
                      <a:pt x="18912" y="90963"/>
                    </a:cubicBezTo>
                    <a:lnTo>
                      <a:pt x="1094" y="90963"/>
                    </a:lnTo>
                    <a:cubicBezTo>
                      <a:pt x="1094" y="90963"/>
                      <a:pt x="0" y="90495"/>
                      <a:pt x="0" y="89869"/>
                    </a:cubicBezTo>
                    <a:lnTo>
                      <a:pt x="313" y="45482"/>
                    </a:lnTo>
                    <a:lnTo>
                      <a:pt x="0" y="1094"/>
                    </a:lnTo>
                    <a:cubicBezTo>
                      <a:pt x="0" y="1094"/>
                      <a:pt x="469" y="0"/>
                      <a:pt x="1094" y="0"/>
                    </a:cubicBezTo>
                    <a:lnTo>
                      <a:pt x="37980" y="0"/>
                    </a:lnTo>
                    <a:cubicBezTo>
                      <a:pt x="60799" y="0"/>
                      <a:pt x="73771" y="9690"/>
                      <a:pt x="73771" y="28602"/>
                    </a:cubicBezTo>
                    <a:cubicBezTo>
                      <a:pt x="73771" y="42043"/>
                      <a:pt x="66425" y="51265"/>
                      <a:pt x="53453" y="55172"/>
                    </a:cubicBezTo>
                    <a:lnTo>
                      <a:pt x="76115" y="90182"/>
                    </a:lnTo>
                    <a:cubicBezTo>
                      <a:pt x="76115" y="90182"/>
                      <a:pt x="76115" y="91120"/>
                      <a:pt x="75647" y="91120"/>
                    </a:cubicBezTo>
                    <a:lnTo>
                      <a:pt x="54703" y="91120"/>
                    </a:lnTo>
                    <a:cubicBezTo>
                      <a:pt x="54703" y="91120"/>
                      <a:pt x="53453" y="90807"/>
                      <a:pt x="53140" y="90182"/>
                    </a:cubicBezTo>
                    <a:lnTo>
                      <a:pt x="41418" y="70801"/>
                    </a:lnTo>
                    <a:close/>
                    <a:moveTo>
                      <a:pt x="38761" y="14223"/>
                    </a:moveTo>
                    <a:lnTo>
                      <a:pt x="19849" y="14223"/>
                    </a:lnTo>
                    <a:lnTo>
                      <a:pt x="19849" y="42512"/>
                    </a:lnTo>
                    <a:cubicBezTo>
                      <a:pt x="19849" y="42512"/>
                      <a:pt x="39386" y="42512"/>
                      <a:pt x="39386" y="42512"/>
                    </a:cubicBezTo>
                    <a:cubicBezTo>
                      <a:pt x="47670" y="42512"/>
                      <a:pt x="54859" y="38605"/>
                      <a:pt x="54859" y="28758"/>
                    </a:cubicBezTo>
                    <a:cubicBezTo>
                      <a:pt x="54859" y="18912"/>
                      <a:pt x="49077" y="14223"/>
                      <a:pt x="38917" y="14223"/>
                    </a:cubicBezTo>
                    <a:close/>
                  </a:path>
                </a:pathLst>
              </a:custGeom>
              <a:solidFill>
                <a:srgbClr val="159E31"/>
              </a:solidFill>
              <a:ln w="0" cap="flat">
                <a:noFill/>
                <a:prstDash val="solid"/>
                <a:miter/>
              </a:ln>
            </p:spPr>
            <p:txBody>
              <a:bodyPr rtlCol="0" anchor="ctr"/>
              <a:lstStyle/>
              <a:p>
                <a:endParaRPr lang="zh-CN" altLang="en-US"/>
              </a:p>
            </p:txBody>
          </p:sp>
          <p:sp>
            <p:nvSpPr>
              <p:cNvPr id="401" name="任意多边形: 形状 400">
                <a:extLst>
                  <a:ext uri="{FF2B5EF4-FFF2-40B4-BE49-F238E27FC236}">
                    <a16:creationId xmlns:a16="http://schemas.microsoft.com/office/drawing/2014/main" id="{B58C9EF8-E5FF-E797-036D-5D7AD7BF41E0}"/>
                  </a:ext>
                </a:extLst>
              </p:cNvPr>
              <p:cNvSpPr/>
              <p:nvPr/>
            </p:nvSpPr>
            <p:spPr>
              <a:xfrm>
                <a:off x="4291636" y="2444673"/>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4 w 64549"/>
                  <a:gd name="connsiteY12" fmla="*/ 36886 h 91432"/>
                  <a:gd name="connsiteX13" fmla="*/ 59704 w 64549"/>
                  <a:gd name="connsiteY13" fmla="*/ 49546 h 91432"/>
                  <a:gd name="connsiteX14" fmla="*/ 58611 w 64549"/>
                  <a:gd name="connsiteY14" fmla="*/ 50640 h 91432"/>
                  <a:gd name="connsiteX15" fmla="*/ 19537 w 64549"/>
                  <a:gd name="connsiteY15" fmla="*/ 50640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4" y="36260"/>
                      <a:pt x="59704" y="36886"/>
                    </a:cubicBezTo>
                    <a:lnTo>
                      <a:pt x="59704" y="49546"/>
                    </a:lnTo>
                    <a:cubicBezTo>
                      <a:pt x="59704" y="49546"/>
                      <a:pt x="59236" y="50640"/>
                      <a:pt x="58611" y="50640"/>
                    </a:cubicBezTo>
                    <a:lnTo>
                      <a:pt x="19537" y="50640"/>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02" name="任意多边形: 形状 401">
                <a:extLst>
                  <a:ext uri="{FF2B5EF4-FFF2-40B4-BE49-F238E27FC236}">
                    <a16:creationId xmlns:a16="http://schemas.microsoft.com/office/drawing/2014/main" id="{8037EE54-8910-A70A-8CF8-A6EF6F4F933C}"/>
                  </a:ext>
                </a:extLst>
              </p:cNvPr>
              <p:cNvSpPr/>
              <p:nvPr/>
            </p:nvSpPr>
            <p:spPr>
              <a:xfrm>
                <a:off x="4366032" y="2444673"/>
                <a:ext cx="78928" cy="91119"/>
              </a:xfrm>
              <a:custGeom>
                <a:avLst/>
                <a:gdLst>
                  <a:gd name="connsiteX0" fmla="*/ 18599 w 78928"/>
                  <a:gd name="connsiteY0" fmla="*/ 47514 h 91119"/>
                  <a:gd name="connsiteX1" fmla="*/ 18599 w 78928"/>
                  <a:gd name="connsiteY1" fmla="*/ 89869 h 91119"/>
                  <a:gd name="connsiteX2" fmla="*/ 17505 w 78928"/>
                  <a:gd name="connsiteY2" fmla="*/ 90963 h 91119"/>
                  <a:gd name="connsiteX3" fmla="*/ 1094 w 78928"/>
                  <a:gd name="connsiteY3" fmla="*/ 90963 h 91119"/>
                  <a:gd name="connsiteX4" fmla="*/ 0 w 78928"/>
                  <a:gd name="connsiteY4" fmla="*/ 89869 h 91119"/>
                  <a:gd name="connsiteX5" fmla="*/ 313 w 78928"/>
                  <a:gd name="connsiteY5" fmla="*/ 45482 h 91119"/>
                  <a:gd name="connsiteX6" fmla="*/ 0 w 78928"/>
                  <a:gd name="connsiteY6" fmla="*/ 1094 h 91119"/>
                  <a:gd name="connsiteX7" fmla="*/ 1094 w 78928"/>
                  <a:gd name="connsiteY7" fmla="*/ 0 h 91119"/>
                  <a:gd name="connsiteX8" fmla="*/ 22975 w 78928"/>
                  <a:gd name="connsiteY8" fmla="*/ 0 h 91119"/>
                  <a:gd name="connsiteX9" fmla="*/ 24538 w 78928"/>
                  <a:gd name="connsiteY9" fmla="*/ 938 h 91119"/>
                  <a:gd name="connsiteX10" fmla="*/ 61111 w 78928"/>
                  <a:gd name="connsiteY10" fmla="*/ 65331 h 91119"/>
                  <a:gd name="connsiteX11" fmla="*/ 60330 w 78928"/>
                  <a:gd name="connsiteY11" fmla="*/ 47982 h 91119"/>
                  <a:gd name="connsiteX12" fmla="*/ 60330 w 78928"/>
                  <a:gd name="connsiteY12" fmla="*/ 1250 h 91119"/>
                  <a:gd name="connsiteX13" fmla="*/ 61424 w 78928"/>
                  <a:gd name="connsiteY13" fmla="*/ 156 h 91119"/>
                  <a:gd name="connsiteX14" fmla="*/ 77835 w 78928"/>
                  <a:gd name="connsiteY14" fmla="*/ 156 h 91119"/>
                  <a:gd name="connsiteX15" fmla="*/ 78929 w 78928"/>
                  <a:gd name="connsiteY15" fmla="*/ 1250 h 91119"/>
                  <a:gd name="connsiteX16" fmla="*/ 78616 w 78928"/>
                  <a:gd name="connsiteY16" fmla="*/ 45638 h 91119"/>
                  <a:gd name="connsiteX17" fmla="*/ 78929 w 78928"/>
                  <a:gd name="connsiteY17" fmla="*/ 90026 h 91119"/>
                  <a:gd name="connsiteX18" fmla="*/ 77835 w 78928"/>
                  <a:gd name="connsiteY18" fmla="*/ 91120 h 91119"/>
                  <a:gd name="connsiteX19" fmla="*/ 55172 w 78928"/>
                  <a:gd name="connsiteY19" fmla="*/ 91120 h 91119"/>
                  <a:gd name="connsiteX20" fmla="*/ 53609 w 78928"/>
                  <a:gd name="connsiteY20" fmla="*/ 90182 h 91119"/>
                  <a:gd name="connsiteX21" fmla="*/ 17818 w 78928"/>
                  <a:gd name="connsiteY21" fmla="*/ 26414 h 91119"/>
                  <a:gd name="connsiteX22" fmla="*/ 17818 w 78928"/>
                  <a:gd name="connsiteY22" fmla="*/ 28915 h 91119"/>
                  <a:gd name="connsiteX23" fmla="*/ 18599 w 78928"/>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8" h="91119">
                    <a:moveTo>
                      <a:pt x="18599" y="47514"/>
                    </a:moveTo>
                    <a:lnTo>
                      <a:pt x="18599" y="89869"/>
                    </a:lnTo>
                    <a:cubicBezTo>
                      <a:pt x="18599" y="89869"/>
                      <a:pt x="18130" y="90963"/>
                      <a:pt x="17505" y="90963"/>
                    </a:cubicBezTo>
                    <a:lnTo>
                      <a:pt x="1094" y="90963"/>
                    </a:lnTo>
                    <a:cubicBezTo>
                      <a:pt x="1094" y="90963"/>
                      <a:pt x="0" y="90495"/>
                      <a:pt x="0" y="89869"/>
                    </a:cubicBezTo>
                    <a:lnTo>
                      <a:pt x="313" y="45482"/>
                    </a:lnTo>
                    <a:lnTo>
                      <a:pt x="0" y="1094"/>
                    </a:lnTo>
                    <a:cubicBezTo>
                      <a:pt x="0" y="1094"/>
                      <a:pt x="469" y="0"/>
                      <a:pt x="1094" y="0"/>
                    </a:cubicBezTo>
                    <a:lnTo>
                      <a:pt x="22975" y="0"/>
                    </a:lnTo>
                    <a:cubicBezTo>
                      <a:pt x="22975" y="0"/>
                      <a:pt x="24226" y="313"/>
                      <a:pt x="24538" y="938"/>
                    </a:cubicBezTo>
                    <a:lnTo>
                      <a:pt x="61111" y="65331"/>
                    </a:lnTo>
                    <a:lnTo>
                      <a:pt x="60330" y="47982"/>
                    </a:lnTo>
                    <a:lnTo>
                      <a:pt x="60330" y="1250"/>
                    </a:lnTo>
                    <a:cubicBezTo>
                      <a:pt x="60330" y="1250"/>
                      <a:pt x="60799" y="156"/>
                      <a:pt x="61424" y="156"/>
                    </a:cubicBezTo>
                    <a:lnTo>
                      <a:pt x="77835" y="156"/>
                    </a:lnTo>
                    <a:cubicBezTo>
                      <a:pt x="77835" y="156"/>
                      <a:pt x="78929" y="625"/>
                      <a:pt x="78929" y="1250"/>
                    </a:cubicBezTo>
                    <a:lnTo>
                      <a:pt x="78616" y="45638"/>
                    </a:lnTo>
                    <a:lnTo>
                      <a:pt x="78929" y="90026"/>
                    </a:lnTo>
                    <a:cubicBezTo>
                      <a:pt x="78929" y="90026"/>
                      <a:pt x="78460" y="91120"/>
                      <a:pt x="77835" y="91120"/>
                    </a:cubicBezTo>
                    <a:lnTo>
                      <a:pt x="55172" y="91120"/>
                    </a:lnTo>
                    <a:cubicBezTo>
                      <a:pt x="55172" y="91120"/>
                      <a:pt x="53922" y="90807"/>
                      <a:pt x="53609" y="90182"/>
                    </a:cubicBezTo>
                    <a:lnTo>
                      <a:pt x="17818" y="26414"/>
                    </a:lnTo>
                    <a:lnTo>
                      <a:pt x="17818" y="28915"/>
                    </a:lnTo>
                    <a:cubicBezTo>
                      <a:pt x="17818" y="28915"/>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403" name="任意多边形: 形状 402">
                <a:extLst>
                  <a:ext uri="{FF2B5EF4-FFF2-40B4-BE49-F238E27FC236}">
                    <a16:creationId xmlns:a16="http://schemas.microsoft.com/office/drawing/2014/main" id="{E9A53D02-C7B4-5D21-8853-1FE74C1A95DE}"/>
                  </a:ext>
                </a:extLst>
              </p:cNvPr>
              <p:cNvSpPr/>
              <p:nvPr/>
            </p:nvSpPr>
            <p:spPr>
              <a:xfrm>
                <a:off x="4456683" y="2444673"/>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4 w 64549"/>
                  <a:gd name="connsiteY12" fmla="*/ 36886 h 91432"/>
                  <a:gd name="connsiteX13" fmla="*/ 59704 w 64549"/>
                  <a:gd name="connsiteY13" fmla="*/ 49546 h 91432"/>
                  <a:gd name="connsiteX14" fmla="*/ 58611 w 64549"/>
                  <a:gd name="connsiteY14" fmla="*/ 50640 h 91432"/>
                  <a:gd name="connsiteX15" fmla="*/ 19537 w 64549"/>
                  <a:gd name="connsiteY15" fmla="*/ 50640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4" y="36260"/>
                      <a:pt x="59704" y="36886"/>
                    </a:cubicBezTo>
                    <a:lnTo>
                      <a:pt x="59704" y="49546"/>
                    </a:lnTo>
                    <a:cubicBezTo>
                      <a:pt x="59704" y="49546"/>
                      <a:pt x="59236" y="50640"/>
                      <a:pt x="58611" y="50640"/>
                    </a:cubicBezTo>
                    <a:lnTo>
                      <a:pt x="19537" y="50640"/>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404" name="任意多边形: 形状 403">
                <a:extLst>
                  <a:ext uri="{FF2B5EF4-FFF2-40B4-BE49-F238E27FC236}">
                    <a16:creationId xmlns:a16="http://schemas.microsoft.com/office/drawing/2014/main" id="{DB953F0C-6013-4EEA-91E2-2549345685FA}"/>
                  </a:ext>
                </a:extLst>
              </p:cNvPr>
              <p:cNvSpPr/>
              <p:nvPr/>
            </p:nvSpPr>
            <p:spPr>
              <a:xfrm>
                <a:off x="4531079" y="2444829"/>
                <a:ext cx="76271" cy="91119"/>
              </a:xfrm>
              <a:custGeom>
                <a:avLst/>
                <a:gdLst>
                  <a:gd name="connsiteX0" fmla="*/ 41574 w 76271"/>
                  <a:gd name="connsiteY0" fmla="*/ 70489 h 91119"/>
                  <a:gd name="connsiteX1" fmla="*/ 32666 w 76271"/>
                  <a:gd name="connsiteY1" fmla="*/ 57048 h 91119"/>
                  <a:gd name="connsiteX2" fmla="*/ 19693 w 76271"/>
                  <a:gd name="connsiteY2" fmla="*/ 57048 h 91119"/>
                  <a:gd name="connsiteX3" fmla="*/ 20006 w 76271"/>
                  <a:gd name="connsiteY3" fmla="*/ 89869 h 91119"/>
                  <a:gd name="connsiteX4" fmla="*/ 18912 w 76271"/>
                  <a:gd name="connsiteY4" fmla="*/ 90963 h 91119"/>
                  <a:gd name="connsiteX5" fmla="*/ 1094 w 76271"/>
                  <a:gd name="connsiteY5" fmla="*/ 90963 h 91119"/>
                  <a:gd name="connsiteX6" fmla="*/ 0 w 76271"/>
                  <a:gd name="connsiteY6" fmla="*/ 89869 h 91119"/>
                  <a:gd name="connsiteX7" fmla="*/ 313 w 76271"/>
                  <a:gd name="connsiteY7" fmla="*/ 45482 h 91119"/>
                  <a:gd name="connsiteX8" fmla="*/ 0 w 76271"/>
                  <a:gd name="connsiteY8" fmla="*/ 1094 h 91119"/>
                  <a:gd name="connsiteX9" fmla="*/ 1094 w 76271"/>
                  <a:gd name="connsiteY9" fmla="*/ 0 h 91119"/>
                  <a:gd name="connsiteX10" fmla="*/ 37980 w 76271"/>
                  <a:gd name="connsiteY10" fmla="*/ 0 h 91119"/>
                  <a:gd name="connsiteX11" fmla="*/ 73771 w 76271"/>
                  <a:gd name="connsiteY11" fmla="*/ 28602 h 91119"/>
                  <a:gd name="connsiteX12" fmla="*/ 53453 w 76271"/>
                  <a:gd name="connsiteY12" fmla="*/ 55172 h 91119"/>
                  <a:gd name="connsiteX13" fmla="*/ 76272 w 76271"/>
                  <a:gd name="connsiteY13" fmla="*/ 90182 h 91119"/>
                  <a:gd name="connsiteX14" fmla="*/ 75803 w 76271"/>
                  <a:gd name="connsiteY14" fmla="*/ 91120 h 91119"/>
                  <a:gd name="connsiteX15" fmla="*/ 54859 w 76271"/>
                  <a:gd name="connsiteY15" fmla="*/ 91120 h 91119"/>
                  <a:gd name="connsiteX16" fmla="*/ 53297 w 76271"/>
                  <a:gd name="connsiteY16" fmla="*/ 90182 h 91119"/>
                  <a:gd name="connsiteX17" fmla="*/ 41574 w 76271"/>
                  <a:gd name="connsiteY17" fmla="*/ 70801 h 91119"/>
                  <a:gd name="connsiteX18" fmla="*/ 38761 w 76271"/>
                  <a:gd name="connsiteY18" fmla="*/ 14223 h 91119"/>
                  <a:gd name="connsiteX19" fmla="*/ 19849 w 76271"/>
                  <a:gd name="connsiteY19" fmla="*/ 14223 h 91119"/>
                  <a:gd name="connsiteX20" fmla="*/ 19849 w 76271"/>
                  <a:gd name="connsiteY20" fmla="*/ 42512 h 91119"/>
                  <a:gd name="connsiteX21" fmla="*/ 39386 w 76271"/>
                  <a:gd name="connsiteY21" fmla="*/ 42512 h 91119"/>
                  <a:gd name="connsiteX22" fmla="*/ 54859 w 76271"/>
                  <a:gd name="connsiteY22" fmla="*/ 28758 h 91119"/>
                  <a:gd name="connsiteX23" fmla="*/ 38917 w 76271"/>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71" h="91119">
                    <a:moveTo>
                      <a:pt x="41574" y="70489"/>
                    </a:moveTo>
                    <a:lnTo>
                      <a:pt x="32666" y="57048"/>
                    </a:lnTo>
                    <a:lnTo>
                      <a:pt x="19693" y="57048"/>
                    </a:lnTo>
                    <a:lnTo>
                      <a:pt x="20006" y="89869"/>
                    </a:lnTo>
                    <a:cubicBezTo>
                      <a:pt x="20006" y="89869"/>
                      <a:pt x="19537" y="90963"/>
                      <a:pt x="18912" y="90963"/>
                    </a:cubicBezTo>
                    <a:lnTo>
                      <a:pt x="1094" y="90963"/>
                    </a:lnTo>
                    <a:cubicBezTo>
                      <a:pt x="1094" y="90963"/>
                      <a:pt x="0" y="90495"/>
                      <a:pt x="0" y="89869"/>
                    </a:cubicBezTo>
                    <a:lnTo>
                      <a:pt x="313" y="45482"/>
                    </a:lnTo>
                    <a:lnTo>
                      <a:pt x="0" y="1094"/>
                    </a:lnTo>
                    <a:cubicBezTo>
                      <a:pt x="0" y="1094"/>
                      <a:pt x="469" y="0"/>
                      <a:pt x="1094" y="0"/>
                    </a:cubicBezTo>
                    <a:lnTo>
                      <a:pt x="37980" y="0"/>
                    </a:lnTo>
                    <a:cubicBezTo>
                      <a:pt x="60799" y="0"/>
                      <a:pt x="73771" y="9690"/>
                      <a:pt x="73771" y="28602"/>
                    </a:cubicBezTo>
                    <a:cubicBezTo>
                      <a:pt x="73771" y="42043"/>
                      <a:pt x="66425" y="51265"/>
                      <a:pt x="53453" y="55172"/>
                    </a:cubicBezTo>
                    <a:lnTo>
                      <a:pt x="76272" y="90182"/>
                    </a:lnTo>
                    <a:cubicBezTo>
                      <a:pt x="76272" y="90182"/>
                      <a:pt x="76272" y="91120"/>
                      <a:pt x="75803" y="91120"/>
                    </a:cubicBezTo>
                    <a:lnTo>
                      <a:pt x="54859" y="91120"/>
                    </a:lnTo>
                    <a:cubicBezTo>
                      <a:pt x="54859" y="91120"/>
                      <a:pt x="53609" y="90807"/>
                      <a:pt x="53297" y="90182"/>
                    </a:cubicBezTo>
                    <a:lnTo>
                      <a:pt x="41574" y="70801"/>
                    </a:lnTo>
                    <a:close/>
                    <a:moveTo>
                      <a:pt x="38761" y="14223"/>
                    </a:moveTo>
                    <a:lnTo>
                      <a:pt x="19849" y="14223"/>
                    </a:lnTo>
                    <a:lnTo>
                      <a:pt x="19849" y="42512"/>
                    </a:lnTo>
                    <a:cubicBezTo>
                      <a:pt x="19849" y="42512"/>
                      <a:pt x="39386" y="42512"/>
                      <a:pt x="39386" y="42512"/>
                    </a:cubicBezTo>
                    <a:cubicBezTo>
                      <a:pt x="47670" y="42512"/>
                      <a:pt x="54859" y="38605"/>
                      <a:pt x="54859" y="28758"/>
                    </a:cubicBezTo>
                    <a:cubicBezTo>
                      <a:pt x="54859" y="18912"/>
                      <a:pt x="49077" y="14223"/>
                      <a:pt x="38917" y="14223"/>
                    </a:cubicBezTo>
                    <a:close/>
                  </a:path>
                </a:pathLst>
              </a:custGeom>
              <a:solidFill>
                <a:srgbClr val="159E31"/>
              </a:solidFill>
              <a:ln w="0" cap="flat">
                <a:noFill/>
                <a:prstDash val="solid"/>
                <a:miter/>
              </a:ln>
            </p:spPr>
            <p:txBody>
              <a:bodyPr rtlCol="0" anchor="ctr"/>
              <a:lstStyle/>
              <a:p>
                <a:endParaRPr lang="zh-CN" altLang="en-US"/>
              </a:p>
            </p:txBody>
          </p:sp>
          <p:sp>
            <p:nvSpPr>
              <p:cNvPr id="405" name="任意多边形: 形状 404">
                <a:extLst>
                  <a:ext uri="{FF2B5EF4-FFF2-40B4-BE49-F238E27FC236}">
                    <a16:creationId xmlns:a16="http://schemas.microsoft.com/office/drawing/2014/main" id="{3B83901B-D1A9-4D7A-EB76-92790A178C84}"/>
                  </a:ext>
                </a:extLst>
              </p:cNvPr>
              <p:cNvSpPr/>
              <p:nvPr/>
            </p:nvSpPr>
            <p:spPr>
              <a:xfrm>
                <a:off x="4612821" y="2442484"/>
                <a:ext cx="88467" cy="95027"/>
              </a:xfrm>
              <a:custGeom>
                <a:avLst/>
                <a:gdLst>
                  <a:gd name="connsiteX0" fmla="*/ 45326 w 88467"/>
                  <a:gd name="connsiteY0" fmla="*/ 95027 h 95027"/>
                  <a:gd name="connsiteX1" fmla="*/ 0 w 88467"/>
                  <a:gd name="connsiteY1" fmla="*/ 47514 h 95027"/>
                  <a:gd name="connsiteX2" fmla="*/ 44544 w 88467"/>
                  <a:gd name="connsiteY2" fmla="*/ 0 h 95027"/>
                  <a:gd name="connsiteX3" fmla="*/ 86431 w 88467"/>
                  <a:gd name="connsiteY3" fmla="*/ 30478 h 95027"/>
                  <a:gd name="connsiteX4" fmla="*/ 85650 w 88467"/>
                  <a:gd name="connsiteY4" fmla="*/ 31572 h 95027"/>
                  <a:gd name="connsiteX5" fmla="*/ 67363 w 88467"/>
                  <a:gd name="connsiteY5" fmla="*/ 31572 h 95027"/>
                  <a:gd name="connsiteX6" fmla="*/ 66113 w 88467"/>
                  <a:gd name="connsiteY6" fmla="*/ 30478 h 95027"/>
                  <a:gd name="connsiteX7" fmla="*/ 44857 w 88467"/>
                  <a:gd name="connsiteY7" fmla="*/ 15161 h 95027"/>
                  <a:gd name="connsiteX8" fmla="*/ 20475 w 88467"/>
                  <a:gd name="connsiteY8" fmla="*/ 47826 h 95027"/>
                  <a:gd name="connsiteX9" fmla="*/ 45326 w 88467"/>
                  <a:gd name="connsiteY9" fmla="*/ 79867 h 95027"/>
                  <a:gd name="connsiteX10" fmla="*/ 67363 w 88467"/>
                  <a:gd name="connsiteY10" fmla="*/ 58298 h 95027"/>
                  <a:gd name="connsiteX11" fmla="*/ 44544 w 88467"/>
                  <a:gd name="connsiteY11" fmla="*/ 58298 h 95027"/>
                  <a:gd name="connsiteX12" fmla="*/ 43450 w 88467"/>
                  <a:gd name="connsiteY12" fmla="*/ 57204 h 95027"/>
                  <a:gd name="connsiteX13" fmla="*/ 43450 w 88467"/>
                  <a:gd name="connsiteY13" fmla="*/ 44544 h 95027"/>
                  <a:gd name="connsiteX14" fmla="*/ 44544 w 88467"/>
                  <a:gd name="connsiteY14" fmla="*/ 43450 h 95027"/>
                  <a:gd name="connsiteX15" fmla="*/ 87369 w 88467"/>
                  <a:gd name="connsiteY15" fmla="*/ 43450 h 95027"/>
                  <a:gd name="connsiteX16" fmla="*/ 88463 w 88467"/>
                  <a:gd name="connsiteY16" fmla="*/ 44544 h 95027"/>
                  <a:gd name="connsiteX17" fmla="*/ 45482 w 88467"/>
                  <a:gd name="connsiteY17" fmla="*/ 94871 h 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67" h="95027">
                    <a:moveTo>
                      <a:pt x="45326" y="95027"/>
                    </a:moveTo>
                    <a:cubicBezTo>
                      <a:pt x="18286" y="95027"/>
                      <a:pt x="0" y="75803"/>
                      <a:pt x="0" y="47514"/>
                    </a:cubicBezTo>
                    <a:cubicBezTo>
                      <a:pt x="0" y="19224"/>
                      <a:pt x="18443" y="0"/>
                      <a:pt x="44544" y="0"/>
                    </a:cubicBezTo>
                    <a:cubicBezTo>
                      <a:pt x="67207" y="0"/>
                      <a:pt x="81586" y="11097"/>
                      <a:pt x="86431" y="30478"/>
                    </a:cubicBezTo>
                    <a:cubicBezTo>
                      <a:pt x="86431" y="30946"/>
                      <a:pt x="86119" y="31572"/>
                      <a:pt x="85650" y="31572"/>
                    </a:cubicBezTo>
                    <a:lnTo>
                      <a:pt x="67363" y="31572"/>
                    </a:lnTo>
                    <a:cubicBezTo>
                      <a:pt x="67363" y="31572"/>
                      <a:pt x="66269" y="31259"/>
                      <a:pt x="66113" y="30478"/>
                    </a:cubicBezTo>
                    <a:cubicBezTo>
                      <a:pt x="63143" y="20318"/>
                      <a:pt x="55954" y="15161"/>
                      <a:pt x="44857" y="15161"/>
                    </a:cubicBezTo>
                    <a:cubicBezTo>
                      <a:pt x="29071" y="15161"/>
                      <a:pt x="20475" y="27664"/>
                      <a:pt x="20475" y="47826"/>
                    </a:cubicBezTo>
                    <a:cubicBezTo>
                      <a:pt x="20475" y="67988"/>
                      <a:pt x="29227" y="79867"/>
                      <a:pt x="45326" y="79867"/>
                    </a:cubicBezTo>
                    <a:cubicBezTo>
                      <a:pt x="58298" y="79867"/>
                      <a:pt x="66738" y="72365"/>
                      <a:pt x="67363" y="58298"/>
                    </a:cubicBezTo>
                    <a:lnTo>
                      <a:pt x="44544" y="58298"/>
                    </a:lnTo>
                    <a:cubicBezTo>
                      <a:pt x="44544" y="58298"/>
                      <a:pt x="43450" y="57829"/>
                      <a:pt x="43450" y="57204"/>
                    </a:cubicBezTo>
                    <a:lnTo>
                      <a:pt x="43450" y="44544"/>
                    </a:lnTo>
                    <a:cubicBezTo>
                      <a:pt x="43450" y="44544"/>
                      <a:pt x="43919" y="43450"/>
                      <a:pt x="44544" y="43450"/>
                    </a:cubicBezTo>
                    <a:lnTo>
                      <a:pt x="87369" y="43450"/>
                    </a:lnTo>
                    <a:cubicBezTo>
                      <a:pt x="87369" y="43450"/>
                      <a:pt x="88463" y="43919"/>
                      <a:pt x="88463" y="44544"/>
                    </a:cubicBezTo>
                    <a:cubicBezTo>
                      <a:pt x="88775" y="78304"/>
                      <a:pt x="73459" y="94871"/>
                      <a:pt x="45482" y="94871"/>
                    </a:cubicBezTo>
                    <a:close/>
                  </a:path>
                </a:pathLst>
              </a:custGeom>
              <a:solidFill>
                <a:srgbClr val="159E31"/>
              </a:solidFill>
              <a:ln w="0" cap="flat">
                <a:noFill/>
                <a:prstDash val="solid"/>
                <a:miter/>
              </a:ln>
            </p:spPr>
            <p:txBody>
              <a:bodyPr rtlCol="0" anchor="ctr"/>
              <a:lstStyle/>
              <a:p>
                <a:endParaRPr lang="zh-CN" altLang="en-US"/>
              </a:p>
            </p:txBody>
          </p:sp>
          <p:sp>
            <p:nvSpPr>
              <p:cNvPr id="406" name="任意多边形: 形状 405">
                <a:extLst>
                  <a:ext uri="{FF2B5EF4-FFF2-40B4-BE49-F238E27FC236}">
                    <a16:creationId xmlns:a16="http://schemas.microsoft.com/office/drawing/2014/main" id="{E66D489B-DD6A-4B2C-535C-56BD4774DDB5}"/>
                  </a:ext>
                </a:extLst>
              </p:cNvPr>
              <p:cNvSpPr/>
              <p:nvPr/>
            </p:nvSpPr>
            <p:spPr>
              <a:xfrm>
                <a:off x="4700034" y="2444516"/>
                <a:ext cx="80565" cy="91119"/>
              </a:xfrm>
              <a:custGeom>
                <a:avLst/>
                <a:gdLst>
                  <a:gd name="connsiteX0" fmla="*/ 50327 w 80565"/>
                  <a:gd name="connsiteY0" fmla="*/ 90026 h 91119"/>
                  <a:gd name="connsiteX1" fmla="*/ 49233 w 80565"/>
                  <a:gd name="connsiteY1" fmla="*/ 91120 h 91119"/>
                  <a:gd name="connsiteX2" fmla="*/ 31259 w 80565"/>
                  <a:gd name="connsiteY2" fmla="*/ 91120 h 91119"/>
                  <a:gd name="connsiteX3" fmla="*/ 30165 w 80565"/>
                  <a:gd name="connsiteY3" fmla="*/ 90026 h 91119"/>
                  <a:gd name="connsiteX4" fmla="*/ 30477 w 80565"/>
                  <a:gd name="connsiteY4" fmla="*/ 61580 h 91119"/>
                  <a:gd name="connsiteX5" fmla="*/ 0 w 80565"/>
                  <a:gd name="connsiteY5" fmla="*/ 938 h 91119"/>
                  <a:gd name="connsiteX6" fmla="*/ 469 w 80565"/>
                  <a:gd name="connsiteY6" fmla="*/ 0 h 91119"/>
                  <a:gd name="connsiteX7" fmla="*/ 20943 w 80565"/>
                  <a:gd name="connsiteY7" fmla="*/ 0 h 91119"/>
                  <a:gd name="connsiteX8" fmla="*/ 22350 w 80565"/>
                  <a:gd name="connsiteY8" fmla="*/ 938 h 91119"/>
                  <a:gd name="connsiteX9" fmla="*/ 40949 w 80565"/>
                  <a:gd name="connsiteY9" fmla="*/ 42981 h 91119"/>
                  <a:gd name="connsiteX10" fmla="*/ 59861 w 80565"/>
                  <a:gd name="connsiteY10" fmla="*/ 938 h 91119"/>
                  <a:gd name="connsiteX11" fmla="*/ 61267 w 80565"/>
                  <a:gd name="connsiteY11" fmla="*/ 0 h 91119"/>
                  <a:gd name="connsiteX12" fmla="*/ 80023 w 80565"/>
                  <a:gd name="connsiteY12" fmla="*/ 0 h 91119"/>
                  <a:gd name="connsiteX13" fmla="*/ 80492 w 80565"/>
                  <a:gd name="connsiteY13" fmla="*/ 938 h 91119"/>
                  <a:gd name="connsiteX14" fmla="*/ 50014 w 80565"/>
                  <a:gd name="connsiteY14" fmla="*/ 61580 h 91119"/>
                  <a:gd name="connsiteX15" fmla="*/ 50327 w 80565"/>
                  <a:gd name="connsiteY15"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65" h="91119">
                    <a:moveTo>
                      <a:pt x="50327" y="90026"/>
                    </a:moveTo>
                    <a:cubicBezTo>
                      <a:pt x="50327" y="90026"/>
                      <a:pt x="49858" y="91120"/>
                      <a:pt x="49233" y="91120"/>
                    </a:cubicBezTo>
                    <a:lnTo>
                      <a:pt x="31259" y="91120"/>
                    </a:lnTo>
                    <a:cubicBezTo>
                      <a:pt x="31259" y="91120"/>
                      <a:pt x="30165" y="90651"/>
                      <a:pt x="30165" y="90026"/>
                    </a:cubicBezTo>
                    <a:lnTo>
                      <a:pt x="30477" y="61580"/>
                    </a:lnTo>
                    <a:lnTo>
                      <a:pt x="0" y="938"/>
                    </a:lnTo>
                    <a:cubicBezTo>
                      <a:pt x="0" y="938"/>
                      <a:pt x="0" y="0"/>
                      <a:pt x="469" y="0"/>
                    </a:cubicBezTo>
                    <a:lnTo>
                      <a:pt x="20943" y="0"/>
                    </a:lnTo>
                    <a:cubicBezTo>
                      <a:pt x="20943" y="0"/>
                      <a:pt x="22038" y="313"/>
                      <a:pt x="22350" y="938"/>
                    </a:cubicBezTo>
                    <a:lnTo>
                      <a:pt x="40949" y="42981"/>
                    </a:lnTo>
                    <a:lnTo>
                      <a:pt x="59861" y="938"/>
                    </a:lnTo>
                    <a:cubicBezTo>
                      <a:pt x="59861" y="938"/>
                      <a:pt x="60642" y="0"/>
                      <a:pt x="61267" y="0"/>
                    </a:cubicBezTo>
                    <a:lnTo>
                      <a:pt x="80023" y="0"/>
                    </a:lnTo>
                    <a:cubicBezTo>
                      <a:pt x="80023" y="0"/>
                      <a:pt x="80804" y="469"/>
                      <a:pt x="80492" y="938"/>
                    </a:cubicBezTo>
                    <a:lnTo>
                      <a:pt x="50014" y="61580"/>
                    </a:lnTo>
                    <a:lnTo>
                      <a:pt x="50327" y="90026"/>
                    </a:lnTo>
                    <a:close/>
                  </a:path>
                </a:pathLst>
              </a:custGeom>
              <a:solidFill>
                <a:srgbClr val="159E31"/>
              </a:solidFill>
              <a:ln w="0" cap="flat">
                <a:noFill/>
                <a:prstDash val="solid"/>
                <a:miter/>
              </a:ln>
            </p:spPr>
            <p:txBody>
              <a:bodyPr rtlCol="0" anchor="ctr"/>
              <a:lstStyle/>
              <a:p>
                <a:endParaRPr lang="zh-CN" altLang="en-US"/>
              </a:p>
            </p:txBody>
          </p:sp>
        </p:grpSp>
        <p:grpSp>
          <p:nvGrpSpPr>
            <p:cNvPr id="15" name="组合 14">
              <a:extLst>
                <a:ext uri="{FF2B5EF4-FFF2-40B4-BE49-F238E27FC236}">
                  <a16:creationId xmlns:a16="http://schemas.microsoft.com/office/drawing/2014/main" id="{0ABA728A-34BE-DE72-F531-2369F714E7B3}"/>
                </a:ext>
              </a:extLst>
            </p:cNvPr>
            <p:cNvGrpSpPr/>
            <p:nvPr/>
          </p:nvGrpSpPr>
          <p:grpSpPr>
            <a:xfrm>
              <a:off x="6806417" y="3512009"/>
              <a:ext cx="942999" cy="95027"/>
              <a:chOff x="6806417" y="3512009"/>
              <a:chExt cx="942999" cy="95027"/>
            </a:xfrm>
            <a:solidFill>
              <a:srgbClr val="159E31"/>
            </a:solidFill>
          </p:grpSpPr>
          <p:sp>
            <p:nvSpPr>
              <p:cNvPr id="385" name="任意多边形: 形状 384">
                <a:extLst>
                  <a:ext uri="{FF2B5EF4-FFF2-40B4-BE49-F238E27FC236}">
                    <a16:creationId xmlns:a16="http://schemas.microsoft.com/office/drawing/2014/main" id="{7F37FC19-7A35-B9CD-EAF3-02F1C3C246AF}"/>
                  </a:ext>
                </a:extLst>
              </p:cNvPr>
              <p:cNvSpPr/>
              <p:nvPr/>
            </p:nvSpPr>
            <p:spPr>
              <a:xfrm>
                <a:off x="6806417" y="3512009"/>
                <a:ext cx="88623" cy="95027"/>
              </a:xfrm>
              <a:custGeom>
                <a:avLst/>
                <a:gdLst>
                  <a:gd name="connsiteX0" fmla="*/ 45326 w 88623"/>
                  <a:gd name="connsiteY0" fmla="*/ 95027 h 95027"/>
                  <a:gd name="connsiteX1" fmla="*/ 0 w 88623"/>
                  <a:gd name="connsiteY1" fmla="*/ 47514 h 95027"/>
                  <a:gd name="connsiteX2" fmla="*/ 44544 w 88623"/>
                  <a:gd name="connsiteY2" fmla="*/ 0 h 95027"/>
                  <a:gd name="connsiteX3" fmla="*/ 86431 w 88623"/>
                  <a:gd name="connsiteY3" fmla="*/ 30477 h 95027"/>
                  <a:gd name="connsiteX4" fmla="*/ 85650 w 88623"/>
                  <a:gd name="connsiteY4" fmla="*/ 31572 h 95027"/>
                  <a:gd name="connsiteX5" fmla="*/ 67363 w 88623"/>
                  <a:gd name="connsiteY5" fmla="*/ 31572 h 95027"/>
                  <a:gd name="connsiteX6" fmla="*/ 66113 w 88623"/>
                  <a:gd name="connsiteY6" fmla="*/ 30477 h 95027"/>
                  <a:gd name="connsiteX7" fmla="*/ 44857 w 88623"/>
                  <a:gd name="connsiteY7" fmla="*/ 15161 h 95027"/>
                  <a:gd name="connsiteX8" fmla="*/ 20475 w 88623"/>
                  <a:gd name="connsiteY8" fmla="*/ 47826 h 95027"/>
                  <a:gd name="connsiteX9" fmla="*/ 45326 w 88623"/>
                  <a:gd name="connsiteY9" fmla="*/ 79867 h 95027"/>
                  <a:gd name="connsiteX10" fmla="*/ 67363 w 88623"/>
                  <a:gd name="connsiteY10" fmla="*/ 58298 h 95027"/>
                  <a:gd name="connsiteX11" fmla="*/ 44544 w 88623"/>
                  <a:gd name="connsiteY11" fmla="*/ 58298 h 95027"/>
                  <a:gd name="connsiteX12" fmla="*/ 43450 w 88623"/>
                  <a:gd name="connsiteY12" fmla="*/ 57204 h 95027"/>
                  <a:gd name="connsiteX13" fmla="*/ 43450 w 88623"/>
                  <a:gd name="connsiteY13" fmla="*/ 44544 h 95027"/>
                  <a:gd name="connsiteX14" fmla="*/ 44544 w 88623"/>
                  <a:gd name="connsiteY14" fmla="*/ 43450 h 95027"/>
                  <a:gd name="connsiteX15" fmla="*/ 87525 w 88623"/>
                  <a:gd name="connsiteY15" fmla="*/ 43450 h 95027"/>
                  <a:gd name="connsiteX16" fmla="*/ 88619 w 88623"/>
                  <a:gd name="connsiteY16" fmla="*/ 44544 h 95027"/>
                  <a:gd name="connsiteX17" fmla="*/ 45638 w 88623"/>
                  <a:gd name="connsiteY17" fmla="*/ 94871 h 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623" h="95027">
                    <a:moveTo>
                      <a:pt x="45326" y="95027"/>
                    </a:moveTo>
                    <a:cubicBezTo>
                      <a:pt x="18287" y="95027"/>
                      <a:pt x="0" y="75803"/>
                      <a:pt x="0" y="47514"/>
                    </a:cubicBezTo>
                    <a:cubicBezTo>
                      <a:pt x="0" y="19224"/>
                      <a:pt x="18443" y="0"/>
                      <a:pt x="44544" y="0"/>
                    </a:cubicBezTo>
                    <a:cubicBezTo>
                      <a:pt x="67207" y="0"/>
                      <a:pt x="81586" y="11097"/>
                      <a:pt x="86431" y="30477"/>
                    </a:cubicBezTo>
                    <a:cubicBezTo>
                      <a:pt x="86431" y="30946"/>
                      <a:pt x="86119" y="31572"/>
                      <a:pt x="85650" y="31572"/>
                    </a:cubicBezTo>
                    <a:lnTo>
                      <a:pt x="67363" y="31572"/>
                    </a:lnTo>
                    <a:cubicBezTo>
                      <a:pt x="67363" y="31572"/>
                      <a:pt x="66269" y="31259"/>
                      <a:pt x="66113" y="30477"/>
                    </a:cubicBezTo>
                    <a:cubicBezTo>
                      <a:pt x="63143" y="20318"/>
                      <a:pt x="55954" y="15161"/>
                      <a:pt x="44857" y="15161"/>
                    </a:cubicBezTo>
                    <a:cubicBezTo>
                      <a:pt x="29071" y="15161"/>
                      <a:pt x="20475" y="27664"/>
                      <a:pt x="20475" y="47826"/>
                    </a:cubicBezTo>
                    <a:cubicBezTo>
                      <a:pt x="20475" y="67988"/>
                      <a:pt x="29228" y="79867"/>
                      <a:pt x="45326" y="79867"/>
                    </a:cubicBezTo>
                    <a:cubicBezTo>
                      <a:pt x="58298" y="79867"/>
                      <a:pt x="66738" y="72365"/>
                      <a:pt x="67363" y="58298"/>
                    </a:cubicBezTo>
                    <a:lnTo>
                      <a:pt x="44544" y="58298"/>
                    </a:lnTo>
                    <a:cubicBezTo>
                      <a:pt x="44544" y="58298"/>
                      <a:pt x="43450" y="57829"/>
                      <a:pt x="43450" y="57204"/>
                    </a:cubicBezTo>
                    <a:lnTo>
                      <a:pt x="43450" y="44544"/>
                    </a:lnTo>
                    <a:cubicBezTo>
                      <a:pt x="43450" y="44544"/>
                      <a:pt x="43919" y="43450"/>
                      <a:pt x="44544" y="43450"/>
                    </a:cubicBezTo>
                    <a:lnTo>
                      <a:pt x="87525" y="43450"/>
                    </a:lnTo>
                    <a:cubicBezTo>
                      <a:pt x="87525" y="43450"/>
                      <a:pt x="88619" y="43919"/>
                      <a:pt x="88619" y="44544"/>
                    </a:cubicBezTo>
                    <a:cubicBezTo>
                      <a:pt x="88932" y="78304"/>
                      <a:pt x="73615" y="94871"/>
                      <a:pt x="45638" y="94871"/>
                    </a:cubicBezTo>
                    <a:close/>
                  </a:path>
                </a:pathLst>
              </a:custGeom>
              <a:solidFill>
                <a:srgbClr val="159E31"/>
              </a:solidFill>
              <a:ln w="0" cap="flat">
                <a:noFill/>
                <a:prstDash val="solid"/>
                <a:miter/>
              </a:ln>
            </p:spPr>
            <p:txBody>
              <a:bodyPr rtlCol="0" anchor="ctr"/>
              <a:lstStyle/>
              <a:p>
                <a:endParaRPr lang="zh-CN" altLang="en-US"/>
              </a:p>
            </p:txBody>
          </p:sp>
          <p:sp>
            <p:nvSpPr>
              <p:cNvPr id="386" name="任意多边形: 形状 385">
                <a:extLst>
                  <a:ext uri="{FF2B5EF4-FFF2-40B4-BE49-F238E27FC236}">
                    <a16:creationId xmlns:a16="http://schemas.microsoft.com/office/drawing/2014/main" id="{62595AA4-5754-DE95-D636-9ADCB800D1B4}"/>
                  </a:ext>
                </a:extLst>
              </p:cNvPr>
              <p:cNvSpPr/>
              <p:nvPr/>
            </p:nvSpPr>
            <p:spPr>
              <a:xfrm>
                <a:off x="6904883" y="3514353"/>
                <a:ext cx="76427" cy="91119"/>
              </a:xfrm>
              <a:custGeom>
                <a:avLst/>
                <a:gdLst>
                  <a:gd name="connsiteX0" fmla="*/ 41574 w 76427"/>
                  <a:gd name="connsiteY0" fmla="*/ 70489 h 91119"/>
                  <a:gd name="connsiteX1" fmla="*/ 32666 w 76427"/>
                  <a:gd name="connsiteY1" fmla="*/ 57047 h 91119"/>
                  <a:gd name="connsiteX2" fmla="*/ 19693 w 76427"/>
                  <a:gd name="connsiteY2" fmla="*/ 57047 h 91119"/>
                  <a:gd name="connsiteX3" fmla="*/ 20006 w 76427"/>
                  <a:gd name="connsiteY3" fmla="*/ 89869 h 91119"/>
                  <a:gd name="connsiteX4" fmla="*/ 18912 w 76427"/>
                  <a:gd name="connsiteY4" fmla="*/ 90963 h 91119"/>
                  <a:gd name="connsiteX5" fmla="*/ 1094 w 76427"/>
                  <a:gd name="connsiteY5" fmla="*/ 90963 h 91119"/>
                  <a:gd name="connsiteX6" fmla="*/ 0 w 76427"/>
                  <a:gd name="connsiteY6" fmla="*/ 89869 h 91119"/>
                  <a:gd name="connsiteX7" fmla="*/ 312 w 76427"/>
                  <a:gd name="connsiteY7" fmla="*/ 45482 h 91119"/>
                  <a:gd name="connsiteX8" fmla="*/ 0 w 76427"/>
                  <a:gd name="connsiteY8" fmla="*/ 1094 h 91119"/>
                  <a:gd name="connsiteX9" fmla="*/ 1094 w 76427"/>
                  <a:gd name="connsiteY9" fmla="*/ 0 h 91119"/>
                  <a:gd name="connsiteX10" fmla="*/ 37979 w 76427"/>
                  <a:gd name="connsiteY10" fmla="*/ 0 h 91119"/>
                  <a:gd name="connsiteX11" fmla="*/ 73928 w 76427"/>
                  <a:gd name="connsiteY11" fmla="*/ 28602 h 91119"/>
                  <a:gd name="connsiteX12" fmla="*/ 53609 w 76427"/>
                  <a:gd name="connsiteY12" fmla="*/ 55172 h 91119"/>
                  <a:gd name="connsiteX13" fmla="*/ 76428 w 76427"/>
                  <a:gd name="connsiteY13" fmla="*/ 90182 h 91119"/>
                  <a:gd name="connsiteX14" fmla="*/ 75959 w 76427"/>
                  <a:gd name="connsiteY14" fmla="*/ 91120 h 91119"/>
                  <a:gd name="connsiteX15" fmla="*/ 55016 w 76427"/>
                  <a:gd name="connsiteY15" fmla="*/ 91120 h 91119"/>
                  <a:gd name="connsiteX16" fmla="*/ 53453 w 76427"/>
                  <a:gd name="connsiteY16" fmla="*/ 90182 h 91119"/>
                  <a:gd name="connsiteX17" fmla="*/ 41730 w 76427"/>
                  <a:gd name="connsiteY17" fmla="*/ 70801 h 91119"/>
                  <a:gd name="connsiteX18" fmla="*/ 38761 w 76427"/>
                  <a:gd name="connsiteY18" fmla="*/ 14223 h 91119"/>
                  <a:gd name="connsiteX19" fmla="*/ 19849 w 76427"/>
                  <a:gd name="connsiteY19" fmla="*/ 14223 h 91119"/>
                  <a:gd name="connsiteX20" fmla="*/ 19849 w 76427"/>
                  <a:gd name="connsiteY20" fmla="*/ 42512 h 91119"/>
                  <a:gd name="connsiteX21" fmla="*/ 39386 w 76427"/>
                  <a:gd name="connsiteY21" fmla="*/ 42512 h 91119"/>
                  <a:gd name="connsiteX22" fmla="*/ 54860 w 76427"/>
                  <a:gd name="connsiteY22" fmla="*/ 28758 h 91119"/>
                  <a:gd name="connsiteX23" fmla="*/ 38917 w 76427"/>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27" h="91119">
                    <a:moveTo>
                      <a:pt x="41574" y="70489"/>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2" y="45482"/>
                    </a:lnTo>
                    <a:lnTo>
                      <a:pt x="0" y="1094"/>
                    </a:lnTo>
                    <a:cubicBezTo>
                      <a:pt x="0" y="1094"/>
                      <a:pt x="469" y="0"/>
                      <a:pt x="1094" y="0"/>
                    </a:cubicBezTo>
                    <a:lnTo>
                      <a:pt x="37979" y="0"/>
                    </a:lnTo>
                    <a:cubicBezTo>
                      <a:pt x="60798" y="0"/>
                      <a:pt x="73928" y="9690"/>
                      <a:pt x="73928" y="28602"/>
                    </a:cubicBezTo>
                    <a:cubicBezTo>
                      <a:pt x="73928" y="42043"/>
                      <a:pt x="66582" y="51265"/>
                      <a:pt x="53609" y="55172"/>
                    </a:cubicBezTo>
                    <a:lnTo>
                      <a:pt x="76428" y="90182"/>
                    </a:lnTo>
                    <a:cubicBezTo>
                      <a:pt x="76428" y="90182"/>
                      <a:pt x="76428" y="91120"/>
                      <a:pt x="75959" y="91120"/>
                    </a:cubicBezTo>
                    <a:lnTo>
                      <a:pt x="55016" y="91120"/>
                    </a:lnTo>
                    <a:cubicBezTo>
                      <a:pt x="55016" y="91120"/>
                      <a:pt x="53765" y="90807"/>
                      <a:pt x="53453" y="90182"/>
                    </a:cubicBezTo>
                    <a:lnTo>
                      <a:pt x="41730" y="70801"/>
                    </a:lnTo>
                    <a:close/>
                    <a:moveTo>
                      <a:pt x="38761" y="14223"/>
                    </a:moveTo>
                    <a:lnTo>
                      <a:pt x="19849" y="14223"/>
                    </a:lnTo>
                    <a:lnTo>
                      <a:pt x="19849" y="42512"/>
                    </a:lnTo>
                    <a:cubicBezTo>
                      <a:pt x="19849" y="42512"/>
                      <a:pt x="39386" y="42512"/>
                      <a:pt x="39386" y="42512"/>
                    </a:cubicBezTo>
                    <a:cubicBezTo>
                      <a:pt x="47670" y="42512"/>
                      <a:pt x="54860" y="38605"/>
                      <a:pt x="54860" y="28758"/>
                    </a:cubicBezTo>
                    <a:cubicBezTo>
                      <a:pt x="54860" y="18912"/>
                      <a:pt x="49076" y="14223"/>
                      <a:pt x="38917" y="14223"/>
                    </a:cubicBezTo>
                    <a:close/>
                  </a:path>
                </a:pathLst>
              </a:custGeom>
              <a:solidFill>
                <a:srgbClr val="159E31"/>
              </a:solidFill>
              <a:ln w="0" cap="flat">
                <a:noFill/>
                <a:prstDash val="solid"/>
                <a:miter/>
              </a:ln>
            </p:spPr>
            <p:txBody>
              <a:bodyPr rtlCol="0" anchor="ctr"/>
              <a:lstStyle/>
              <a:p>
                <a:endParaRPr lang="zh-CN" altLang="en-US"/>
              </a:p>
            </p:txBody>
          </p:sp>
          <p:sp>
            <p:nvSpPr>
              <p:cNvPr id="387" name="任意多边形: 形状 386">
                <a:extLst>
                  <a:ext uri="{FF2B5EF4-FFF2-40B4-BE49-F238E27FC236}">
                    <a16:creationId xmlns:a16="http://schemas.microsoft.com/office/drawing/2014/main" id="{AE99C37D-433F-06C1-F8F8-6F1806E60A30}"/>
                  </a:ext>
                </a:extLst>
              </p:cNvPr>
              <p:cNvSpPr/>
              <p:nvPr/>
            </p:nvSpPr>
            <p:spPr>
              <a:xfrm>
                <a:off x="6989594" y="3514197"/>
                <a:ext cx="64549" cy="91432"/>
              </a:xfrm>
              <a:custGeom>
                <a:avLst/>
                <a:gdLst>
                  <a:gd name="connsiteX0" fmla="*/ 1094 w 64549"/>
                  <a:gd name="connsiteY0" fmla="*/ 90964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50 w 64549"/>
                  <a:gd name="connsiteY9" fmla="*/ 14848 h 91432"/>
                  <a:gd name="connsiteX10" fmla="*/ 19537 w 64549"/>
                  <a:gd name="connsiteY10" fmla="*/ 35792 h 91432"/>
                  <a:gd name="connsiteX11" fmla="*/ 58611 w 64549"/>
                  <a:gd name="connsiteY11" fmla="*/ 35792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50 w 64549"/>
                  <a:gd name="connsiteY16" fmla="*/ 76585 h 91432"/>
                  <a:gd name="connsiteX17" fmla="*/ 63456 w 64549"/>
                  <a:gd name="connsiteY17" fmla="*/ 76585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4"/>
                    </a:moveTo>
                    <a:cubicBezTo>
                      <a:pt x="1094" y="90964"/>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50" y="14848"/>
                    </a:lnTo>
                    <a:lnTo>
                      <a:pt x="19537" y="35792"/>
                    </a:lnTo>
                    <a:lnTo>
                      <a:pt x="58611" y="35792"/>
                    </a:lnTo>
                    <a:cubicBezTo>
                      <a:pt x="58611" y="35792"/>
                      <a:pt x="59705" y="36260"/>
                      <a:pt x="59705" y="36886"/>
                    </a:cubicBezTo>
                    <a:lnTo>
                      <a:pt x="59705" y="49545"/>
                    </a:lnTo>
                    <a:cubicBezTo>
                      <a:pt x="59705" y="49545"/>
                      <a:pt x="59236" y="50640"/>
                      <a:pt x="58611" y="50640"/>
                    </a:cubicBezTo>
                    <a:lnTo>
                      <a:pt x="19537" y="50640"/>
                    </a:lnTo>
                    <a:lnTo>
                      <a:pt x="19850" y="76585"/>
                    </a:lnTo>
                    <a:lnTo>
                      <a:pt x="63456" y="76585"/>
                    </a:lnTo>
                    <a:cubicBezTo>
                      <a:pt x="63456" y="76585"/>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88" name="任意多边形: 形状 387">
                <a:extLst>
                  <a:ext uri="{FF2B5EF4-FFF2-40B4-BE49-F238E27FC236}">
                    <a16:creationId xmlns:a16="http://schemas.microsoft.com/office/drawing/2014/main" id="{E90A540A-8DB6-EA0B-762A-54EEDA85D6D8}"/>
                  </a:ext>
                </a:extLst>
              </p:cNvPr>
              <p:cNvSpPr/>
              <p:nvPr/>
            </p:nvSpPr>
            <p:spPr>
              <a:xfrm>
                <a:off x="7063990" y="3514197"/>
                <a:ext cx="64549" cy="91432"/>
              </a:xfrm>
              <a:custGeom>
                <a:avLst/>
                <a:gdLst>
                  <a:gd name="connsiteX0" fmla="*/ 1094 w 64549"/>
                  <a:gd name="connsiteY0" fmla="*/ 90964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2 h 91432"/>
                  <a:gd name="connsiteX11" fmla="*/ 58611 w 64549"/>
                  <a:gd name="connsiteY11" fmla="*/ 35792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49 w 64549"/>
                  <a:gd name="connsiteY16" fmla="*/ 76585 h 91432"/>
                  <a:gd name="connsiteX17" fmla="*/ 63456 w 64549"/>
                  <a:gd name="connsiteY17" fmla="*/ 76585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4"/>
                    </a:moveTo>
                    <a:cubicBezTo>
                      <a:pt x="1094" y="90964"/>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2"/>
                    </a:lnTo>
                    <a:lnTo>
                      <a:pt x="58611" y="35792"/>
                    </a:lnTo>
                    <a:cubicBezTo>
                      <a:pt x="58611" y="35792"/>
                      <a:pt x="59705" y="36260"/>
                      <a:pt x="59705" y="36886"/>
                    </a:cubicBezTo>
                    <a:lnTo>
                      <a:pt x="59705" y="49545"/>
                    </a:lnTo>
                    <a:cubicBezTo>
                      <a:pt x="59705" y="49545"/>
                      <a:pt x="59236" y="50640"/>
                      <a:pt x="58611" y="50640"/>
                    </a:cubicBezTo>
                    <a:lnTo>
                      <a:pt x="19537" y="50640"/>
                    </a:lnTo>
                    <a:lnTo>
                      <a:pt x="19849" y="76585"/>
                    </a:lnTo>
                    <a:lnTo>
                      <a:pt x="63456" y="76585"/>
                    </a:lnTo>
                    <a:cubicBezTo>
                      <a:pt x="63456" y="76585"/>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89" name="任意多边形: 形状 388">
                <a:extLst>
                  <a:ext uri="{FF2B5EF4-FFF2-40B4-BE49-F238E27FC236}">
                    <a16:creationId xmlns:a16="http://schemas.microsoft.com/office/drawing/2014/main" id="{DDC44C3F-EC6B-D730-454E-F845EEFC8698}"/>
                  </a:ext>
                </a:extLst>
              </p:cNvPr>
              <p:cNvSpPr/>
              <p:nvPr/>
            </p:nvSpPr>
            <p:spPr>
              <a:xfrm>
                <a:off x="7138387" y="3514197"/>
                <a:ext cx="78928" cy="91119"/>
              </a:xfrm>
              <a:custGeom>
                <a:avLst/>
                <a:gdLst>
                  <a:gd name="connsiteX0" fmla="*/ 18599 w 78928"/>
                  <a:gd name="connsiteY0" fmla="*/ 47514 h 91119"/>
                  <a:gd name="connsiteX1" fmla="*/ 18599 w 78928"/>
                  <a:gd name="connsiteY1" fmla="*/ 89869 h 91119"/>
                  <a:gd name="connsiteX2" fmla="*/ 17505 w 78928"/>
                  <a:gd name="connsiteY2" fmla="*/ 90964 h 91119"/>
                  <a:gd name="connsiteX3" fmla="*/ 1094 w 78928"/>
                  <a:gd name="connsiteY3" fmla="*/ 90964 h 91119"/>
                  <a:gd name="connsiteX4" fmla="*/ 0 w 78928"/>
                  <a:gd name="connsiteY4" fmla="*/ 89869 h 91119"/>
                  <a:gd name="connsiteX5" fmla="*/ 312 w 78928"/>
                  <a:gd name="connsiteY5" fmla="*/ 45482 h 91119"/>
                  <a:gd name="connsiteX6" fmla="*/ 0 w 78928"/>
                  <a:gd name="connsiteY6" fmla="*/ 1094 h 91119"/>
                  <a:gd name="connsiteX7" fmla="*/ 1094 w 78928"/>
                  <a:gd name="connsiteY7" fmla="*/ 0 h 91119"/>
                  <a:gd name="connsiteX8" fmla="*/ 22975 w 78928"/>
                  <a:gd name="connsiteY8" fmla="*/ 0 h 91119"/>
                  <a:gd name="connsiteX9" fmla="*/ 24538 w 78928"/>
                  <a:gd name="connsiteY9" fmla="*/ 938 h 91119"/>
                  <a:gd name="connsiteX10" fmla="*/ 61111 w 78928"/>
                  <a:gd name="connsiteY10" fmla="*/ 65331 h 91119"/>
                  <a:gd name="connsiteX11" fmla="*/ 60330 w 78928"/>
                  <a:gd name="connsiteY11" fmla="*/ 47983 h 91119"/>
                  <a:gd name="connsiteX12" fmla="*/ 60330 w 78928"/>
                  <a:gd name="connsiteY12" fmla="*/ 1250 h 91119"/>
                  <a:gd name="connsiteX13" fmla="*/ 61424 w 78928"/>
                  <a:gd name="connsiteY13" fmla="*/ 156 h 91119"/>
                  <a:gd name="connsiteX14" fmla="*/ 77834 w 78928"/>
                  <a:gd name="connsiteY14" fmla="*/ 156 h 91119"/>
                  <a:gd name="connsiteX15" fmla="*/ 78929 w 78928"/>
                  <a:gd name="connsiteY15" fmla="*/ 1250 h 91119"/>
                  <a:gd name="connsiteX16" fmla="*/ 78616 w 78928"/>
                  <a:gd name="connsiteY16" fmla="*/ 45638 h 91119"/>
                  <a:gd name="connsiteX17" fmla="*/ 78929 w 78928"/>
                  <a:gd name="connsiteY17" fmla="*/ 90026 h 91119"/>
                  <a:gd name="connsiteX18" fmla="*/ 77834 w 78928"/>
                  <a:gd name="connsiteY18" fmla="*/ 91120 h 91119"/>
                  <a:gd name="connsiteX19" fmla="*/ 55172 w 78928"/>
                  <a:gd name="connsiteY19" fmla="*/ 91120 h 91119"/>
                  <a:gd name="connsiteX20" fmla="*/ 53609 w 78928"/>
                  <a:gd name="connsiteY20" fmla="*/ 90182 h 91119"/>
                  <a:gd name="connsiteX21" fmla="*/ 17817 w 78928"/>
                  <a:gd name="connsiteY21" fmla="*/ 26414 h 91119"/>
                  <a:gd name="connsiteX22" fmla="*/ 17817 w 78928"/>
                  <a:gd name="connsiteY22" fmla="*/ 28915 h 91119"/>
                  <a:gd name="connsiteX23" fmla="*/ 18599 w 78928"/>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8" h="91119">
                    <a:moveTo>
                      <a:pt x="18599" y="47514"/>
                    </a:moveTo>
                    <a:lnTo>
                      <a:pt x="18599" y="89869"/>
                    </a:lnTo>
                    <a:cubicBezTo>
                      <a:pt x="18599" y="89869"/>
                      <a:pt x="18130" y="90964"/>
                      <a:pt x="17505" y="90964"/>
                    </a:cubicBezTo>
                    <a:lnTo>
                      <a:pt x="1094" y="90964"/>
                    </a:lnTo>
                    <a:cubicBezTo>
                      <a:pt x="1094" y="90964"/>
                      <a:pt x="0" y="90495"/>
                      <a:pt x="0" y="89869"/>
                    </a:cubicBezTo>
                    <a:lnTo>
                      <a:pt x="312" y="45482"/>
                    </a:lnTo>
                    <a:lnTo>
                      <a:pt x="0" y="1094"/>
                    </a:lnTo>
                    <a:cubicBezTo>
                      <a:pt x="0" y="1094"/>
                      <a:pt x="469" y="0"/>
                      <a:pt x="1094" y="0"/>
                    </a:cubicBezTo>
                    <a:lnTo>
                      <a:pt x="22975" y="0"/>
                    </a:lnTo>
                    <a:cubicBezTo>
                      <a:pt x="22975" y="0"/>
                      <a:pt x="24225" y="313"/>
                      <a:pt x="24538" y="938"/>
                    </a:cubicBezTo>
                    <a:lnTo>
                      <a:pt x="61111" y="65331"/>
                    </a:lnTo>
                    <a:lnTo>
                      <a:pt x="60330" y="47983"/>
                    </a:lnTo>
                    <a:lnTo>
                      <a:pt x="60330" y="1250"/>
                    </a:lnTo>
                    <a:cubicBezTo>
                      <a:pt x="60330" y="1250"/>
                      <a:pt x="60798" y="156"/>
                      <a:pt x="61424" y="156"/>
                    </a:cubicBezTo>
                    <a:lnTo>
                      <a:pt x="77834" y="156"/>
                    </a:lnTo>
                    <a:cubicBezTo>
                      <a:pt x="77834" y="156"/>
                      <a:pt x="78929" y="625"/>
                      <a:pt x="78929" y="1250"/>
                    </a:cubicBezTo>
                    <a:lnTo>
                      <a:pt x="78616" y="45638"/>
                    </a:lnTo>
                    <a:lnTo>
                      <a:pt x="78929" y="90026"/>
                    </a:lnTo>
                    <a:cubicBezTo>
                      <a:pt x="78929" y="90026"/>
                      <a:pt x="78460" y="91120"/>
                      <a:pt x="77834" y="91120"/>
                    </a:cubicBezTo>
                    <a:lnTo>
                      <a:pt x="55172" y="91120"/>
                    </a:lnTo>
                    <a:cubicBezTo>
                      <a:pt x="55172" y="91120"/>
                      <a:pt x="53921" y="90807"/>
                      <a:pt x="53609" y="90182"/>
                    </a:cubicBezTo>
                    <a:lnTo>
                      <a:pt x="17817" y="26414"/>
                    </a:lnTo>
                    <a:lnTo>
                      <a:pt x="17817" y="28915"/>
                    </a:lnTo>
                    <a:cubicBezTo>
                      <a:pt x="17817" y="28915"/>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390" name="任意多边形: 形状 389">
                <a:extLst>
                  <a:ext uri="{FF2B5EF4-FFF2-40B4-BE49-F238E27FC236}">
                    <a16:creationId xmlns:a16="http://schemas.microsoft.com/office/drawing/2014/main" id="{01FD1E88-6424-5861-B77E-FC48BE0095F6}"/>
                  </a:ext>
                </a:extLst>
              </p:cNvPr>
              <p:cNvSpPr/>
              <p:nvPr/>
            </p:nvSpPr>
            <p:spPr>
              <a:xfrm>
                <a:off x="7260453" y="3514197"/>
                <a:ext cx="64549" cy="91432"/>
              </a:xfrm>
              <a:custGeom>
                <a:avLst/>
                <a:gdLst>
                  <a:gd name="connsiteX0" fmla="*/ 1094 w 64549"/>
                  <a:gd name="connsiteY0" fmla="*/ 90964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2 h 91432"/>
                  <a:gd name="connsiteX11" fmla="*/ 58611 w 64549"/>
                  <a:gd name="connsiteY11" fmla="*/ 35792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49 w 64549"/>
                  <a:gd name="connsiteY16" fmla="*/ 76585 h 91432"/>
                  <a:gd name="connsiteX17" fmla="*/ 63456 w 64549"/>
                  <a:gd name="connsiteY17" fmla="*/ 76585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4"/>
                    </a:moveTo>
                    <a:cubicBezTo>
                      <a:pt x="1094" y="90964"/>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2"/>
                    </a:lnTo>
                    <a:lnTo>
                      <a:pt x="58611" y="35792"/>
                    </a:lnTo>
                    <a:cubicBezTo>
                      <a:pt x="58611" y="35792"/>
                      <a:pt x="59705" y="36260"/>
                      <a:pt x="59705" y="36886"/>
                    </a:cubicBezTo>
                    <a:lnTo>
                      <a:pt x="59705" y="49545"/>
                    </a:lnTo>
                    <a:cubicBezTo>
                      <a:pt x="59705" y="49545"/>
                      <a:pt x="59236" y="50640"/>
                      <a:pt x="58611" y="50640"/>
                    </a:cubicBezTo>
                    <a:lnTo>
                      <a:pt x="19537" y="50640"/>
                    </a:lnTo>
                    <a:lnTo>
                      <a:pt x="19849" y="76585"/>
                    </a:lnTo>
                    <a:lnTo>
                      <a:pt x="63456" y="76585"/>
                    </a:lnTo>
                    <a:cubicBezTo>
                      <a:pt x="63456" y="76585"/>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91" name="任意多边形: 形状 390">
                <a:extLst>
                  <a:ext uri="{FF2B5EF4-FFF2-40B4-BE49-F238E27FC236}">
                    <a16:creationId xmlns:a16="http://schemas.microsoft.com/office/drawing/2014/main" id="{32E38853-3F54-8C43-9CF4-A89984925671}"/>
                  </a:ext>
                </a:extLst>
              </p:cNvPr>
              <p:cNvSpPr/>
              <p:nvPr/>
            </p:nvSpPr>
            <p:spPr>
              <a:xfrm>
                <a:off x="7334693" y="3514197"/>
                <a:ext cx="78928" cy="91119"/>
              </a:xfrm>
              <a:custGeom>
                <a:avLst/>
                <a:gdLst>
                  <a:gd name="connsiteX0" fmla="*/ 18599 w 78928"/>
                  <a:gd name="connsiteY0" fmla="*/ 47514 h 91119"/>
                  <a:gd name="connsiteX1" fmla="*/ 18599 w 78928"/>
                  <a:gd name="connsiteY1" fmla="*/ 89869 h 91119"/>
                  <a:gd name="connsiteX2" fmla="*/ 17505 w 78928"/>
                  <a:gd name="connsiteY2" fmla="*/ 90964 h 91119"/>
                  <a:gd name="connsiteX3" fmla="*/ 1094 w 78928"/>
                  <a:gd name="connsiteY3" fmla="*/ 90964 h 91119"/>
                  <a:gd name="connsiteX4" fmla="*/ 0 w 78928"/>
                  <a:gd name="connsiteY4" fmla="*/ 89869 h 91119"/>
                  <a:gd name="connsiteX5" fmla="*/ 312 w 78928"/>
                  <a:gd name="connsiteY5" fmla="*/ 45482 h 91119"/>
                  <a:gd name="connsiteX6" fmla="*/ 0 w 78928"/>
                  <a:gd name="connsiteY6" fmla="*/ 1094 h 91119"/>
                  <a:gd name="connsiteX7" fmla="*/ 1094 w 78928"/>
                  <a:gd name="connsiteY7" fmla="*/ 0 h 91119"/>
                  <a:gd name="connsiteX8" fmla="*/ 22975 w 78928"/>
                  <a:gd name="connsiteY8" fmla="*/ 0 h 91119"/>
                  <a:gd name="connsiteX9" fmla="*/ 24538 w 78928"/>
                  <a:gd name="connsiteY9" fmla="*/ 938 h 91119"/>
                  <a:gd name="connsiteX10" fmla="*/ 61111 w 78928"/>
                  <a:gd name="connsiteY10" fmla="*/ 65331 h 91119"/>
                  <a:gd name="connsiteX11" fmla="*/ 60330 w 78928"/>
                  <a:gd name="connsiteY11" fmla="*/ 47983 h 91119"/>
                  <a:gd name="connsiteX12" fmla="*/ 60330 w 78928"/>
                  <a:gd name="connsiteY12" fmla="*/ 1250 h 91119"/>
                  <a:gd name="connsiteX13" fmla="*/ 61424 w 78928"/>
                  <a:gd name="connsiteY13" fmla="*/ 156 h 91119"/>
                  <a:gd name="connsiteX14" fmla="*/ 77835 w 78928"/>
                  <a:gd name="connsiteY14" fmla="*/ 156 h 91119"/>
                  <a:gd name="connsiteX15" fmla="*/ 78929 w 78928"/>
                  <a:gd name="connsiteY15" fmla="*/ 1250 h 91119"/>
                  <a:gd name="connsiteX16" fmla="*/ 78616 w 78928"/>
                  <a:gd name="connsiteY16" fmla="*/ 45638 h 91119"/>
                  <a:gd name="connsiteX17" fmla="*/ 78929 w 78928"/>
                  <a:gd name="connsiteY17" fmla="*/ 90026 h 91119"/>
                  <a:gd name="connsiteX18" fmla="*/ 77835 w 78928"/>
                  <a:gd name="connsiteY18" fmla="*/ 91120 h 91119"/>
                  <a:gd name="connsiteX19" fmla="*/ 55172 w 78928"/>
                  <a:gd name="connsiteY19" fmla="*/ 91120 h 91119"/>
                  <a:gd name="connsiteX20" fmla="*/ 53609 w 78928"/>
                  <a:gd name="connsiteY20" fmla="*/ 90182 h 91119"/>
                  <a:gd name="connsiteX21" fmla="*/ 17817 w 78928"/>
                  <a:gd name="connsiteY21" fmla="*/ 26414 h 91119"/>
                  <a:gd name="connsiteX22" fmla="*/ 17817 w 78928"/>
                  <a:gd name="connsiteY22" fmla="*/ 28915 h 91119"/>
                  <a:gd name="connsiteX23" fmla="*/ 18599 w 78928"/>
                  <a:gd name="connsiteY23" fmla="*/ 478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928" h="91119">
                    <a:moveTo>
                      <a:pt x="18599" y="47514"/>
                    </a:moveTo>
                    <a:lnTo>
                      <a:pt x="18599" y="89869"/>
                    </a:lnTo>
                    <a:cubicBezTo>
                      <a:pt x="18599" y="89869"/>
                      <a:pt x="18130" y="90964"/>
                      <a:pt x="17505" y="90964"/>
                    </a:cubicBezTo>
                    <a:lnTo>
                      <a:pt x="1094" y="90964"/>
                    </a:lnTo>
                    <a:cubicBezTo>
                      <a:pt x="1094" y="90964"/>
                      <a:pt x="0" y="90495"/>
                      <a:pt x="0" y="89869"/>
                    </a:cubicBezTo>
                    <a:lnTo>
                      <a:pt x="312" y="45482"/>
                    </a:lnTo>
                    <a:lnTo>
                      <a:pt x="0" y="1094"/>
                    </a:lnTo>
                    <a:cubicBezTo>
                      <a:pt x="0" y="1094"/>
                      <a:pt x="469" y="0"/>
                      <a:pt x="1094" y="0"/>
                    </a:cubicBezTo>
                    <a:lnTo>
                      <a:pt x="22975" y="0"/>
                    </a:lnTo>
                    <a:cubicBezTo>
                      <a:pt x="22975" y="0"/>
                      <a:pt x="24225" y="313"/>
                      <a:pt x="24538" y="938"/>
                    </a:cubicBezTo>
                    <a:lnTo>
                      <a:pt x="61111" y="65331"/>
                    </a:lnTo>
                    <a:lnTo>
                      <a:pt x="60330" y="47983"/>
                    </a:lnTo>
                    <a:lnTo>
                      <a:pt x="60330" y="1250"/>
                    </a:lnTo>
                    <a:cubicBezTo>
                      <a:pt x="60330" y="1250"/>
                      <a:pt x="60798" y="156"/>
                      <a:pt x="61424" y="156"/>
                    </a:cubicBezTo>
                    <a:lnTo>
                      <a:pt x="77835" y="156"/>
                    </a:lnTo>
                    <a:cubicBezTo>
                      <a:pt x="77835" y="156"/>
                      <a:pt x="78929" y="625"/>
                      <a:pt x="78929" y="1250"/>
                    </a:cubicBezTo>
                    <a:lnTo>
                      <a:pt x="78616" y="45638"/>
                    </a:lnTo>
                    <a:lnTo>
                      <a:pt x="78929" y="90026"/>
                    </a:lnTo>
                    <a:cubicBezTo>
                      <a:pt x="78929" y="90026"/>
                      <a:pt x="78460" y="91120"/>
                      <a:pt x="77835" y="91120"/>
                    </a:cubicBezTo>
                    <a:lnTo>
                      <a:pt x="55172" y="91120"/>
                    </a:lnTo>
                    <a:cubicBezTo>
                      <a:pt x="55172" y="91120"/>
                      <a:pt x="53921" y="90807"/>
                      <a:pt x="53609" y="90182"/>
                    </a:cubicBezTo>
                    <a:lnTo>
                      <a:pt x="17817" y="26414"/>
                    </a:lnTo>
                    <a:lnTo>
                      <a:pt x="17817" y="28915"/>
                    </a:lnTo>
                    <a:cubicBezTo>
                      <a:pt x="17817" y="28915"/>
                      <a:pt x="18599" y="47826"/>
                      <a:pt x="18599" y="47826"/>
                    </a:cubicBezTo>
                    <a:close/>
                  </a:path>
                </a:pathLst>
              </a:custGeom>
              <a:solidFill>
                <a:srgbClr val="159E31"/>
              </a:solidFill>
              <a:ln w="0" cap="flat">
                <a:noFill/>
                <a:prstDash val="solid"/>
                <a:miter/>
              </a:ln>
            </p:spPr>
            <p:txBody>
              <a:bodyPr rtlCol="0" anchor="ctr"/>
              <a:lstStyle/>
              <a:p>
                <a:endParaRPr lang="zh-CN" altLang="en-US"/>
              </a:p>
            </p:txBody>
          </p:sp>
          <p:sp>
            <p:nvSpPr>
              <p:cNvPr id="392" name="任意多边形: 形状 391">
                <a:extLst>
                  <a:ext uri="{FF2B5EF4-FFF2-40B4-BE49-F238E27FC236}">
                    <a16:creationId xmlns:a16="http://schemas.microsoft.com/office/drawing/2014/main" id="{75D745CB-0BA8-58E6-EC86-08F5BEACA1D6}"/>
                  </a:ext>
                </a:extLst>
              </p:cNvPr>
              <p:cNvSpPr/>
              <p:nvPr/>
            </p:nvSpPr>
            <p:spPr>
              <a:xfrm>
                <a:off x="7425344" y="3514197"/>
                <a:ext cx="64549" cy="91432"/>
              </a:xfrm>
              <a:custGeom>
                <a:avLst/>
                <a:gdLst>
                  <a:gd name="connsiteX0" fmla="*/ 1094 w 64549"/>
                  <a:gd name="connsiteY0" fmla="*/ 90964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50 w 64549"/>
                  <a:gd name="connsiteY9" fmla="*/ 14848 h 91432"/>
                  <a:gd name="connsiteX10" fmla="*/ 19537 w 64549"/>
                  <a:gd name="connsiteY10" fmla="*/ 35792 h 91432"/>
                  <a:gd name="connsiteX11" fmla="*/ 58611 w 64549"/>
                  <a:gd name="connsiteY11" fmla="*/ 35792 h 91432"/>
                  <a:gd name="connsiteX12" fmla="*/ 59705 w 64549"/>
                  <a:gd name="connsiteY12" fmla="*/ 36886 h 91432"/>
                  <a:gd name="connsiteX13" fmla="*/ 59705 w 64549"/>
                  <a:gd name="connsiteY13" fmla="*/ 49545 h 91432"/>
                  <a:gd name="connsiteX14" fmla="*/ 58611 w 64549"/>
                  <a:gd name="connsiteY14" fmla="*/ 50640 h 91432"/>
                  <a:gd name="connsiteX15" fmla="*/ 19537 w 64549"/>
                  <a:gd name="connsiteY15" fmla="*/ 50640 h 91432"/>
                  <a:gd name="connsiteX16" fmla="*/ 19850 w 64549"/>
                  <a:gd name="connsiteY16" fmla="*/ 76585 h 91432"/>
                  <a:gd name="connsiteX17" fmla="*/ 63456 w 64549"/>
                  <a:gd name="connsiteY17" fmla="*/ 76585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4"/>
                    </a:moveTo>
                    <a:cubicBezTo>
                      <a:pt x="1094" y="90964"/>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50" y="14848"/>
                    </a:lnTo>
                    <a:lnTo>
                      <a:pt x="19537" y="35792"/>
                    </a:lnTo>
                    <a:lnTo>
                      <a:pt x="58611" y="35792"/>
                    </a:lnTo>
                    <a:cubicBezTo>
                      <a:pt x="58611" y="35792"/>
                      <a:pt x="59705" y="36260"/>
                      <a:pt x="59705" y="36886"/>
                    </a:cubicBezTo>
                    <a:lnTo>
                      <a:pt x="59705" y="49545"/>
                    </a:lnTo>
                    <a:cubicBezTo>
                      <a:pt x="59705" y="49545"/>
                      <a:pt x="59236" y="50640"/>
                      <a:pt x="58611" y="50640"/>
                    </a:cubicBezTo>
                    <a:lnTo>
                      <a:pt x="19537" y="50640"/>
                    </a:lnTo>
                    <a:lnTo>
                      <a:pt x="19850" y="76585"/>
                    </a:lnTo>
                    <a:lnTo>
                      <a:pt x="63456" y="76585"/>
                    </a:lnTo>
                    <a:cubicBezTo>
                      <a:pt x="63456" y="76585"/>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93" name="任意多边形: 形状 392">
                <a:extLst>
                  <a:ext uri="{FF2B5EF4-FFF2-40B4-BE49-F238E27FC236}">
                    <a16:creationId xmlns:a16="http://schemas.microsoft.com/office/drawing/2014/main" id="{D922D61B-6BF5-3E90-58A2-58CB631F4A89}"/>
                  </a:ext>
                </a:extLst>
              </p:cNvPr>
              <p:cNvSpPr/>
              <p:nvPr/>
            </p:nvSpPr>
            <p:spPr>
              <a:xfrm>
                <a:off x="7499896" y="3514353"/>
                <a:ext cx="76271" cy="91119"/>
              </a:xfrm>
              <a:custGeom>
                <a:avLst/>
                <a:gdLst>
                  <a:gd name="connsiteX0" fmla="*/ 41574 w 76271"/>
                  <a:gd name="connsiteY0" fmla="*/ 70489 h 91119"/>
                  <a:gd name="connsiteX1" fmla="*/ 32666 w 76271"/>
                  <a:gd name="connsiteY1" fmla="*/ 57047 h 91119"/>
                  <a:gd name="connsiteX2" fmla="*/ 19693 w 76271"/>
                  <a:gd name="connsiteY2" fmla="*/ 57047 h 91119"/>
                  <a:gd name="connsiteX3" fmla="*/ 20006 w 76271"/>
                  <a:gd name="connsiteY3" fmla="*/ 89869 h 91119"/>
                  <a:gd name="connsiteX4" fmla="*/ 18912 w 76271"/>
                  <a:gd name="connsiteY4" fmla="*/ 90963 h 91119"/>
                  <a:gd name="connsiteX5" fmla="*/ 1094 w 76271"/>
                  <a:gd name="connsiteY5" fmla="*/ 90963 h 91119"/>
                  <a:gd name="connsiteX6" fmla="*/ 0 w 76271"/>
                  <a:gd name="connsiteY6" fmla="*/ 89869 h 91119"/>
                  <a:gd name="connsiteX7" fmla="*/ 312 w 76271"/>
                  <a:gd name="connsiteY7" fmla="*/ 45482 h 91119"/>
                  <a:gd name="connsiteX8" fmla="*/ 0 w 76271"/>
                  <a:gd name="connsiteY8" fmla="*/ 1094 h 91119"/>
                  <a:gd name="connsiteX9" fmla="*/ 1094 w 76271"/>
                  <a:gd name="connsiteY9" fmla="*/ 0 h 91119"/>
                  <a:gd name="connsiteX10" fmla="*/ 37979 w 76271"/>
                  <a:gd name="connsiteY10" fmla="*/ 0 h 91119"/>
                  <a:gd name="connsiteX11" fmla="*/ 73927 w 76271"/>
                  <a:gd name="connsiteY11" fmla="*/ 28602 h 91119"/>
                  <a:gd name="connsiteX12" fmla="*/ 53609 w 76271"/>
                  <a:gd name="connsiteY12" fmla="*/ 55172 h 91119"/>
                  <a:gd name="connsiteX13" fmla="*/ 76271 w 76271"/>
                  <a:gd name="connsiteY13" fmla="*/ 90182 h 91119"/>
                  <a:gd name="connsiteX14" fmla="*/ 75803 w 76271"/>
                  <a:gd name="connsiteY14" fmla="*/ 91120 h 91119"/>
                  <a:gd name="connsiteX15" fmla="*/ 54859 w 76271"/>
                  <a:gd name="connsiteY15" fmla="*/ 91120 h 91119"/>
                  <a:gd name="connsiteX16" fmla="*/ 53297 w 76271"/>
                  <a:gd name="connsiteY16" fmla="*/ 90182 h 91119"/>
                  <a:gd name="connsiteX17" fmla="*/ 41574 w 76271"/>
                  <a:gd name="connsiteY17" fmla="*/ 70801 h 91119"/>
                  <a:gd name="connsiteX18" fmla="*/ 38761 w 76271"/>
                  <a:gd name="connsiteY18" fmla="*/ 14223 h 91119"/>
                  <a:gd name="connsiteX19" fmla="*/ 19849 w 76271"/>
                  <a:gd name="connsiteY19" fmla="*/ 14223 h 91119"/>
                  <a:gd name="connsiteX20" fmla="*/ 19849 w 76271"/>
                  <a:gd name="connsiteY20" fmla="*/ 42512 h 91119"/>
                  <a:gd name="connsiteX21" fmla="*/ 39386 w 76271"/>
                  <a:gd name="connsiteY21" fmla="*/ 42512 h 91119"/>
                  <a:gd name="connsiteX22" fmla="*/ 54859 w 76271"/>
                  <a:gd name="connsiteY22" fmla="*/ 28758 h 91119"/>
                  <a:gd name="connsiteX23" fmla="*/ 38917 w 76271"/>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71" h="91119">
                    <a:moveTo>
                      <a:pt x="41574" y="70489"/>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2" y="45482"/>
                    </a:lnTo>
                    <a:lnTo>
                      <a:pt x="0" y="1094"/>
                    </a:lnTo>
                    <a:cubicBezTo>
                      <a:pt x="0" y="1094"/>
                      <a:pt x="469" y="0"/>
                      <a:pt x="1094" y="0"/>
                    </a:cubicBezTo>
                    <a:lnTo>
                      <a:pt x="37979" y="0"/>
                    </a:lnTo>
                    <a:cubicBezTo>
                      <a:pt x="60798" y="0"/>
                      <a:pt x="73927" y="9690"/>
                      <a:pt x="73927" y="28602"/>
                    </a:cubicBezTo>
                    <a:cubicBezTo>
                      <a:pt x="73927" y="42043"/>
                      <a:pt x="66581" y="51265"/>
                      <a:pt x="53609" y="55172"/>
                    </a:cubicBezTo>
                    <a:lnTo>
                      <a:pt x="76271" y="90182"/>
                    </a:lnTo>
                    <a:cubicBezTo>
                      <a:pt x="76271" y="90182"/>
                      <a:pt x="76271" y="91120"/>
                      <a:pt x="75803" y="91120"/>
                    </a:cubicBezTo>
                    <a:lnTo>
                      <a:pt x="54859" y="91120"/>
                    </a:lnTo>
                    <a:cubicBezTo>
                      <a:pt x="54859" y="91120"/>
                      <a:pt x="53609" y="90807"/>
                      <a:pt x="53297" y="90182"/>
                    </a:cubicBezTo>
                    <a:lnTo>
                      <a:pt x="41574" y="70801"/>
                    </a:lnTo>
                    <a:close/>
                    <a:moveTo>
                      <a:pt x="38761" y="14223"/>
                    </a:moveTo>
                    <a:lnTo>
                      <a:pt x="19849" y="14223"/>
                    </a:lnTo>
                    <a:lnTo>
                      <a:pt x="19849" y="42512"/>
                    </a:lnTo>
                    <a:cubicBezTo>
                      <a:pt x="19849" y="42512"/>
                      <a:pt x="39386" y="42512"/>
                      <a:pt x="39386" y="42512"/>
                    </a:cubicBezTo>
                    <a:cubicBezTo>
                      <a:pt x="47670" y="42512"/>
                      <a:pt x="54859" y="38605"/>
                      <a:pt x="54859" y="28758"/>
                    </a:cubicBezTo>
                    <a:cubicBezTo>
                      <a:pt x="54859" y="18912"/>
                      <a:pt x="49076" y="14223"/>
                      <a:pt x="38917" y="14223"/>
                    </a:cubicBezTo>
                    <a:close/>
                  </a:path>
                </a:pathLst>
              </a:custGeom>
              <a:solidFill>
                <a:srgbClr val="159E31"/>
              </a:solidFill>
              <a:ln w="0" cap="flat">
                <a:noFill/>
                <a:prstDash val="solid"/>
                <a:miter/>
              </a:ln>
            </p:spPr>
            <p:txBody>
              <a:bodyPr rtlCol="0" anchor="ctr"/>
              <a:lstStyle/>
              <a:p>
                <a:endParaRPr lang="zh-CN" altLang="en-US"/>
              </a:p>
            </p:txBody>
          </p:sp>
          <p:sp>
            <p:nvSpPr>
              <p:cNvPr id="394" name="任意多边形: 形状 393">
                <a:extLst>
                  <a:ext uri="{FF2B5EF4-FFF2-40B4-BE49-F238E27FC236}">
                    <a16:creationId xmlns:a16="http://schemas.microsoft.com/office/drawing/2014/main" id="{E309BF35-EE67-B40B-C59F-09CAB474BE21}"/>
                  </a:ext>
                </a:extLst>
              </p:cNvPr>
              <p:cNvSpPr/>
              <p:nvPr/>
            </p:nvSpPr>
            <p:spPr>
              <a:xfrm>
                <a:off x="7581638" y="3512009"/>
                <a:ext cx="88780" cy="95027"/>
              </a:xfrm>
              <a:custGeom>
                <a:avLst/>
                <a:gdLst>
                  <a:gd name="connsiteX0" fmla="*/ 45325 w 88780"/>
                  <a:gd name="connsiteY0" fmla="*/ 95027 h 95027"/>
                  <a:gd name="connsiteX1" fmla="*/ 0 w 88780"/>
                  <a:gd name="connsiteY1" fmla="*/ 47514 h 95027"/>
                  <a:gd name="connsiteX2" fmla="*/ 44544 w 88780"/>
                  <a:gd name="connsiteY2" fmla="*/ 0 h 95027"/>
                  <a:gd name="connsiteX3" fmla="*/ 86431 w 88780"/>
                  <a:gd name="connsiteY3" fmla="*/ 30477 h 95027"/>
                  <a:gd name="connsiteX4" fmla="*/ 85650 w 88780"/>
                  <a:gd name="connsiteY4" fmla="*/ 31572 h 95027"/>
                  <a:gd name="connsiteX5" fmla="*/ 67363 w 88780"/>
                  <a:gd name="connsiteY5" fmla="*/ 31572 h 95027"/>
                  <a:gd name="connsiteX6" fmla="*/ 66113 w 88780"/>
                  <a:gd name="connsiteY6" fmla="*/ 30477 h 95027"/>
                  <a:gd name="connsiteX7" fmla="*/ 44856 w 88780"/>
                  <a:gd name="connsiteY7" fmla="*/ 15161 h 95027"/>
                  <a:gd name="connsiteX8" fmla="*/ 20631 w 88780"/>
                  <a:gd name="connsiteY8" fmla="*/ 47826 h 95027"/>
                  <a:gd name="connsiteX9" fmla="*/ 45482 w 88780"/>
                  <a:gd name="connsiteY9" fmla="*/ 79867 h 95027"/>
                  <a:gd name="connsiteX10" fmla="*/ 67519 w 88780"/>
                  <a:gd name="connsiteY10" fmla="*/ 58298 h 95027"/>
                  <a:gd name="connsiteX11" fmla="*/ 44701 w 88780"/>
                  <a:gd name="connsiteY11" fmla="*/ 58298 h 95027"/>
                  <a:gd name="connsiteX12" fmla="*/ 43606 w 88780"/>
                  <a:gd name="connsiteY12" fmla="*/ 57204 h 95027"/>
                  <a:gd name="connsiteX13" fmla="*/ 43606 w 88780"/>
                  <a:gd name="connsiteY13" fmla="*/ 44544 h 95027"/>
                  <a:gd name="connsiteX14" fmla="*/ 44701 w 88780"/>
                  <a:gd name="connsiteY14" fmla="*/ 43450 h 95027"/>
                  <a:gd name="connsiteX15" fmla="*/ 87682 w 88780"/>
                  <a:gd name="connsiteY15" fmla="*/ 43450 h 95027"/>
                  <a:gd name="connsiteX16" fmla="*/ 88776 w 88780"/>
                  <a:gd name="connsiteY16" fmla="*/ 44544 h 95027"/>
                  <a:gd name="connsiteX17" fmla="*/ 45795 w 88780"/>
                  <a:gd name="connsiteY17" fmla="*/ 94871 h 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80" h="95027">
                    <a:moveTo>
                      <a:pt x="45325" y="95027"/>
                    </a:moveTo>
                    <a:cubicBezTo>
                      <a:pt x="18287" y="95027"/>
                      <a:pt x="0" y="75803"/>
                      <a:pt x="0" y="47514"/>
                    </a:cubicBezTo>
                    <a:cubicBezTo>
                      <a:pt x="0" y="19224"/>
                      <a:pt x="18443" y="0"/>
                      <a:pt x="44544" y="0"/>
                    </a:cubicBezTo>
                    <a:cubicBezTo>
                      <a:pt x="67207" y="0"/>
                      <a:pt x="81586" y="11097"/>
                      <a:pt x="86431" y="30477"/>
                    </a:cubicBezTo>
                    <a:cubicBezTo>
                      <a:pt x="86431" y="30946"/>
                      <a:pt x="86119" y="31572"/>
                      <a:pt x="85650" y="31572"/>
                    </a:cubicBezTo>
                    <a:lnTo>
                      <a:pt x="67363" y="31572"/>
                    </a:lnTo>
                    <a:cubicBezTo>
                      <a:pt x="67363" y="31572"/>
                      <a:pt x="66269" y="31259"/>
                      <a:pt x="66113" y="30477"/>
                    </a:cubicBezTo>
                    <a:cubicBezTo>
                      <a:pt x="63143" y="20318"/>
                      <a:pt x="55954" y="15161"/>
                      <a:pt x="44856" y="15161"/>
                    </a:cubicBezTo>
                    <a:cubicBezTo>
                      <a:pt x="29071" y="15161"/>
                      <a:pt x="20631" y="27664"/>
                      <a:pt x="20631" y="47826"/>
                    </a:cubicBezTo>
                    <a:cubicBezTo>
                      <a:pt x="20631" y="67988"/>
                      <a:pt x="29383" y="79867"/>
                      <a:pt x="45482" y="79867"/>
                    </a:cubicBezTo>
                    <a:cubicBezTo>
                      <a:pt x="58455" y="79867"/>
                      <a:pt x="66894" y="72365"/>
                      <a:pt x="67519" y="58298"/>
                    </a:cubicBezTo>
                    <a:lnTo>
                      <a:pt x="44701" y="58298"/>
                    </a:lnTo>
                    <a:cubicBezTo>
                      <a:pt x="44701" y="58298"/>
                      <a:pt x="43606" y="57829"/>
                      <a:pt x="43606" y="57204"/>
                    </a:cubicBezTo>
                    <a:lnTo>
                      <a:pt x="43606" y="44544"/>
                    </a:lnTo>
                    <a:cubicBezTo>
                      <a:pt x="43606" y="44544"/>
                      <a:pt x="44075" y="43450"/>
                      <a:pt x="44701" y="43450"/>
                    </a:cubicBezTo>
                    <a:lnTo>
                      <a:pt x="87682" y="43450"/>
                    </a:lnTo>
                    <a:cubicBezTo>
                      <a:pt x="87682" y="43450"/>
                      <a:pt x="88776" y="43919"/>
                      <a:pt x="88776" y="44544"/>
                    </a:cubicBezTo>
                    <a:cubicBezTo>
                      <a:pt x="89088" y="78304"/>
                      <a:pt x="73771" y="94871"/>
                      <a:pt x="45795" y="94871"/>
                    </a:cubicBezTo>
                    <a:close/>
                  </a:path>
                </a:pathLst>
              </a:custGeom>
              <a:solidFill>
                <a:srgbClr val="159E31"/>
              </a:solidFill>
              <a:ln w="0" cap="flat">
                <a:noFill/>
                <a:prstDash val="solid"/>
                <a:miter/>
              </a:ln>
            </p:spPr>
            <p:txBody>
              <a:bodyPr rtlCol="0" anchor="ctr"/>
              <a:lstStyle/>
              <a:p>
                <a:endParaRPr lang="zh-CN" altLang="en-US"/>
              </a:p>
            </p:txBody>
          </p:sp>
          <p:sp>
            <p:nvSpPr>
              <p:cNvPr id="395" name="任意多边形: 形状 394">
                <a:extLst>
                  <a:ext uri="{FF2B5EF4-FFF2-40B4-BE49-F238E27FC236}">
                    <a16:creationId xmlns:a16="http://schemas.microsoft.com/office/drawing/2014/main" id="{927CC37E-2C22-B0F2-AB6D-41F1D8FAF42F}"/>
                  </a:ext>
                </a:extLst>
              </p:cNvPr>
              <p:cNvSpPr/>
              <p:nvPr/>
            </p:nvSpPr>
            <p:spPr>
              <a:xfrm>
                <a:off x="7668851" y="3514041"/>
                <a:ext cx="80565" cy="91119"/>
              </a:xfrm>
              <a:custGeom>
                <a:avLst/>
                <a:gdLst>
                  <a:gd name="connsiteX0" fmla="*/ 50327 w 80565"/>
                  <a:gd name="connsiteY0" fmla="*/ 90026 h 91119"/>
                  <a:gd name="connsiteX1" fmla="*/ 49233 w 80565"/>
                  <a:gd name="connsiteY1" fmla="*/ 91120 h 91119"/>
                  <a:gd name="connsiteX2" fmla="*/ 31259 w 80565"/>
                  <a:gd name="connsiteY2" fmla="*/ 91120 h 91119"/>
                  <a:gd name="connsiteX3" fmla="*/ 30165 w 80565"/>
                  <a:gd name="connsiteY3" fmla="*/ 90026 h 91119"/>
                  <a:gd name="connsiteX4" fmla="*/ 30477 w 80565"/>
                  <a:gd name="connsiteY4" fmla="*/ 61580 h 91119"/>
                  <a:gd name="connsiteX5" fmla="*/ 0 w 80565"/>
                  <a:gd name="connsiteY5" fmla="*/ 938 h 91119"/>
                  <a:gd name="connsiteX6" fmla="*/ 469 w 80565"/>
                  <a:gd name="connsiteY6" fmla="*/ 0 h 91119"/>
                  <a:gd name="connsiteX7" fmla="*/ 20943 w 80565"/>
                  <a:gd name="connsiteY7" fmla="*/ 0 h 91119"/>
                  <a:gd name="connsiteX8" fmla="*/ 22350 w 80565"/>
                  <a:gd name="connsiteY8" fmla="*/ 938 h 91119"/>
                  <a:gd name="connsiteX9" fmla="*/ 40949 w 80565"/>
                  <a:gd name="connsiteY9" fmla="*/ 42981 h 91119"/>
                  <a:gd name="connsiteX10" fmla="*/ 59861 w 80565"/>
                  <a:gd name="connsiteY10" fmla="*/ 938 h 91119"/>
                  <a:gd name="connsiteX11" fmla="*/ 61267 w 80565"/>
                  <a:gd name="connsiteY11" fmla="*/ 0 h 91119"/>
                  <a:gd name="connsiteX12" fmla="*/ 80023 w 80565"/>
                  <a:gd name="connsiteY12" fmla="*/ 0 h 91119"/>
                  <a:gd name="connsiteX13" fmla="*/ 80492 w 80565"/>
                  <a:gd name="connsiteY13" fmla="*/ 938 h 91119"/>
                  <a:gd name="connsiteX14" fmla="*/ 50014 w 80565"/>
                  <a:gd name="connsiteY14" fmla="*/ 61580 h 91119"/>
                  <a:gd name="connsiteX15" fmla="*/ 50327 w 80565"/>
                  <a:gd name="connsiteY15"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65" h="91119">
                    <a:moveTo>
                      <a:pt x="50327" y="90026"/>
                    </a:moveTo>
                    <a:cubicBezTo>
                      <a:pt x="50327" y="90026"/>
                      <a:pt x="49858" y="91120"/>
                      <a:pt x="49233" y="91120"/>
                    </a:cubicBezTo>
                    <a:lnTo>
                      <a:pt x="31259" y="91120"/>
                    </a:lnTo>
                    <a:cubicBezTo>
                      <a:pt x="31259" y="91120"/>
                      <a:pt x="30165" y="90651"/>
                      <a:pt x="30165" y="90026"/>
                    </a:cubicBezTo>
                    <a:lnTo>
                      <a:pt x="30477" y="61580"/>
                    </a:lnTo>
                    <a:lnTo>
                      <a:pt x="0" y="938"/>
                    </a:lnTo>
                    <a:cubicBezTo>
                      <a:pt x="0" y="938"/>
                      <a:pt x="0" y="0"/>
                      <a:pt x="469" y="0"/>
                    </a:cubicBezTo>
                    <a:lnTo>
                      <a:pt x="20943" y="0"/>
                    </a:lnTo>
                    <a:cubicBezTo>
                      <a:pt x="20943" y="0"/>
                      <a:pt x="22038" y="313"/>
                      <a:pt x="22350" y="938"/>
                    </a:cubicBezTo>
                    <a:lnTo>
                      <a:pt x="40949" y="42981"/>
                    </a:lnTo>
                    <a:lnTo>
                      <a:pt x="59861" y="938"/>
                    </a:lnTo>
                    <a:cubicBezTo>
                      <a:pt x="59861" y="938"/>
                      <a:pt x="60642" y="0"/>
                      <a:pt x="61267" y="0"/>
                    </a:cubicBezTo>
                    <a:lnTo>
                      <a:pt x="80023" y="0"/>
                    </a:lnTo>
                    <a:cubicBezTo>
                      <a:pt x="80023" y="0"/>
                      <a:pt x="80804" y="469"/>
                      <a:pt x="80492" y="938"/>
                    </a:cubicBezTo>
                    <a:lnTo>
                      <a:pt x="50014" y="61580"/>
                    </a:lnTo>
                    <a:lnTo>
                      <a:pt x="50327" y="90026"/>
                    </a:lnTo>
                    <a:close/>
                  </a:path>
                </a:pathLst>
              </a:custGeom>
              <a:solidFill>
                <a:srgbClr val="159E31"/>
              </a:solidFill>
              <a:ln w="0" cap="flat">
                <a:noFill/>
                <a:prstDash val="solid"/>
                <a:miter/>
              </a:ln>
            </p:spPr>
            <p:txBody>
              <a:bodyPr rtlCol="0" anchor="ctr"/>
              <a:lstStyle/>
              <a:p>
                <a:endParaRPr lang="zh-CN" altLang="en-US"/>
              </a:p>
            </p:txBody>
          </p:sp>
        </p:grpSp>
        <p:grpSp>
          <p:nvGrpSpPr>
            <p:cNvPr id="16" name="组合 15">
              <a:extLst>
                <a:ext uri="{FF2B5EF4-FFF2-40B4-BE49-F238E27FC236}">
                  <a16:creationId xmlns:a16="http://schemas.microsoft.com/office/drawing/2014/main" id="{AB2DE775-A952-775A-0377-E2748B52A353}"/>
                </a:ext>
              </a:extLst>
            </p:cNvPr>
            <p:cNvGrpSpPr/>
            <p:nvPr/>
          </p:nvGrpSpPr>
          <p:grpSpPr>
            <a:xfrm>
              <a:off x="8824025" y="3725820"/>
              <a:ext cx="581802" cy="94870"/>
              <a:chOff x="8824025" y="3725820"/>
              <a:chExt cx="581802" cy="94870"/>
            </a:xfrm>
            <a:solidFill>
              <a:srgbClr val="159E31"/>
            </a:solidFill>
          </p:grpSpPr>
          <p:sp>
            <p:nvSpPr>
              <p:cNvPr id="378" name="任意多边形: 形状 377">
                <a:extLst>
                  <a:ext uri="{FF2B5EF4-FFF2-40B4-BE49-F238E27FC236}">
                    <a16:creationId xmlns:a16="http://schemas.microsoft.com/office/drawing/2014/main" id="{A6AF8B70-4D3D-3FF9-85DB-F46E5616C0B8}"/>
                  </a:ext>
                </a:extLst>
              </p:cNvPr>
              <p:cNvSpPr/>
              <p:nvPr/>
            </p:nvSpPr>
            <p:spPr>
              <a:xfrm>
                <a:off x="8824025" y="3727696"/>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4 w 64549"/>
                  <a:gd name="connsiteY12" fmla="*/ 36886 h 91432"/>
                  <a:gd name="connsiteX13" fmla="*/ 59704 w 64549"/>
                  <a:gd name="connsiteY13" fmla="*/ 49545 h 91432"/>
                  <a:gd name="connsiteX14" fmla="*/ 58611 w 64549"/>
                  <a:gd name="connsiteY14" fmla="*/ 50640 h 91432"/>
                  <a:gd name="connsiteX15" fmla="*/ 19537 w 64549"/>
                  <a:gd name="connsiteY15" fmla="*/ 50640 h 91432"/>
                  <a:gd name="connsiteX16" fmla="*/ 19849 w 64549"/>
                  <a:gd name="connsiteY16" fmla="*/ 76584 h 91432"/>
                  <a:gd name="connsiteX17" fmla="*/ 63456 w 64549"/>
                  <a:gd name="connsiteY17" fmla="*/ 76584 h 91432"/>
                  <a:gd name="connsiteX18" fmla="*/ 64549 w 64549"/>
                  <a:gd name="connsiteY18" fmla="*/ 77678 h 91432"/>
                  <a:gd name="connsiteX19" fmla="*/ 64549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4" y="36260"/>
                      <a:pt x="59704" y="36886"/>
                    </a:cubicBezTo>
                    <a:lnTo>
                      <a:pt x="59704" y="49545"/>
                    </a:lnTo>
                    <a:cubicBezTo>
                      <a:pt x="59704" y="49545"/>
                      <a:pt x="59235" y="50640"/>
                      <a:pt x="58611" y="50640"/>
                    </a:cubicBezTo>
                    <a:lnTo>
                      <a:pt x="19537" y="50640"/>
                    </a:lnTo>
                    <a:lnTo>
                      <a:pt x="19849" y="76584"/>
                    </a:lnTo>
                    <a:lnTo>
                      <a:pt x="63456" y="76584"/>
                    </a:lnTo>
                    <a:cubicBezTo>
                      <a:pt x="63456" y="76584"/>
                      <a:pt x="64549" y="77053"/>
                      <a:pt x="64549" y="77678"/>
                    </a:cubicBezTo>
                    <a:lnTo>
                      <a:pt x="64549" y="90338"/>
                    </a:lnTo>
                    <a:cubicBezTo>
                      <a:pt x="64549" y="90338"/>
                      <a:pt x="64080"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79" name="任意多边形: 形状 378">
                <a:extLst>
                  <a:ext uri="{FF2B5EF4-FFF2-40B4-BE49-F238E27FC236}">
                    <a16:creationId xmlns:a16="http://schemas.microsoft.com/office/drawing/2014/main" id="{633F6C77-2E78-27DD-91BB-83DBB5D2D512}"/>
                  </a:ext>
                </a:extLst>
              </p:cNvPr>
              <p:cNvSpPr/>
              <p:nvPr/>
            </p:nvSpPr>
            <p:spPr>
              <a:xfrm>
                <a:off x="8894201" y="3725820"/>
                <a:ext cx="86448" cy="94870"/>
              </a:xfrm>
              <a:custGeom>
                <a:avLst/>
                <a:gdLst>
                  <a:gd name="connsiteX0" fmla="*/ 45169 w 86448"/>
                  <a:gd name="connsiteY0" fmla="*/ 94871 h 94870"/>
                  <a:gd name="connsiteX1" fmla="*/ 0 w 86448"/>
                  <a:gd name="connsiteY1" fmla="*/ 47826 h 94870"/>
                  <a:gd name="connsiteX2" fmla="*/ 45169 w 86448"/>
                  <a:gd name="connsiteY2" fmla="*/ 0 h 94870"/>
                  <a:gd name="connsiteX3" fmla="*/ 85806 w 86448"/>
                  <a:gd name="connsiteY3" fmla="*/ 32509 h 94870"/>
                  <a:gd name="connsiteX4" fmla="*/ 85024 w 86448"/>
                  <a:gd name="connsiteY4" fmla="*/ 33603 h 94870"/>
                  <a:gd name="connsiteX5" fmla="*/ 67675 w 86448"/>
                  <a:gd name="connsiteY5" fmla="*/ 33603 h 94870"/>
                  <a:gd name="connsiteX6" fmla="*/ 66425 w 86448"/>
                  <a:gd name="connsiteY6" fmla="*/ 32509 h 94870"/>
                  <a:gd name="connsiteX7" fmla="*/ 44856 w 86448"/>
                  <a:gd name="connsiteY7" fmla="*/ 15161 h 94870"/>
                  <a:gd name="connsiteX8" fmla="*/ 20475 w 86448"/>
                  <a:gd name="connsiteY8" fmla="*/ 47670 h 94870"/>
                  <a:gd name="connsiteX9" fmla="*/ 44700 w 86448"/>
                  <a:gd name="connsiteY9" fmla="*/ 79554 h 94870"/>
                  <a:gd name="connsiteX10" fmla="*/ 66738 w 86448"/>
                  <a:gd name="connsiteY10" fmla="*/ 60173 h 94870"/>
                  <a:gd name="connsiteX11" fmla="*/ 67988 w 86448"/>
                  <a:gd name="connsiteY11" fmla="*/ 59079 h 94870"/>
                  <a:gd name="connsiteX12" fmla="*/ 85650 w 86448"/>
                  <a:gd name="connsiteY12" fmla="*/ 59079 h 94870"/>
                  <a:gd name="connsiteX13" fmla="*/ 86431 w 86448"/>
                  <a:gd name="connsiteY13" fmla="*/ 60173 h 94870"/>
                  <a:gd name="connsiteX14" fmla="*/ 45169 w 86448"/>
                  <a:gd name="connsiteY14" fmla="*/ 94715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48" h="94870">
                    <a:moveTo>
                      <a:pt x="45169" y="94871"/>
                    </a:moveTo>
                    <a:cubicBezTo>
                      <a:pt x="17193" y="94871"/>
                      <a:pt x="0" y="75490"/>
                      <a:pt x="0" y="47826"/>
                    </a:cubicBezTo>
                    <a:cubicBezTo>
                      <a:pt x="0" y="20162"/>
                      <a:pt x="17661" y="0"/>
                      <a:pt x="45169" y="0"/>
                    </a:cubicBezTo>
                    <a:cubicBezTo>
                      <a:pt x="64862" y="0"/>
                      <a:pt x="80804" y="8127"/>
                      <a:pt x="85806" y="32509"/>
                    </a:cubicBezTo>
                    <a:cubicBezTo>
                      <a:pt x="85806" y="32978"/>
                      <a:pt x="85493" y="33603"/>
                      <a:pt x="85024" y="33603"/>
                    </a:cubicBezTo>
                    <a:lnTo>
                      <a:pt x="67675" y="33603"/>
                    </a:lnTo>
                    <a:cubicBezTo>
                      <a:pt x="67675" y="33603"/>
                      <a:pt x="66425" y="33291"/>
                      <a:pt x="66425" y="32509"/>
                    </a:cubicBezTo>
                    <a:cubicBezTo>
                      <a:pt x="63924" y="21412"/>
                      <a:pt x="56735" y="15161"/>
                      <a:pt x="44856" y="15161"/>
                    </a:cubicBezTo>
                    <a:cubicBezTo>
                      <a:pt x="29071" y="15161"/>
                      <a:pt x="20475" y="27352"/>
                      <a:pt x="20475" y="47670"/>
                    </a:cubicBezTo>
                    <a:cubicBezTo>
                      <a:pt x="20475" y="67988"/>
                      <a:pt x="29383" y="79554"/>
                      <a:pt x="44700" y="79554"/>
                    </a:cubicBezTo>
                    <a:cubicBezTo>
                      <a:pt x="57516" y="79554"/>
                      <a:pt x="64393" y="72677"/>
                      <a:pt x="66738" y="60173"/>
                    </a:cubicBezTo>
                    <a:cubicBezTo>
                      <a:pt x="66738" y="59548"/>
                      <a:pt x="67363" y="59079"/>
                      <a:pt x="67988" y="59079"/>
                    </a:cubicBezTo>
                    <a:lnTo>
                      <a:pt x="85650" y="59079"/>
                    </a:lnTo>
                    <a:cubicBezTo>
                      <a:pt x="85650" y="59079"/>
                      <a:pt x="86587" y="59548"/>
                      <a:pt x="86431" y="60173"/>
                    </a:cubicBezTo>
                    <a:cubicBezTo>
                      <a:pt x="81429" y="85181"/>
                      <a:pt x="66738" y="94715"/>
                      <a:pt x="45169" y="94715"/>
                    </a:cubicBezTo>
                    <a:close/>
                  </a:path>
                </a:pathLst>
              </a:custGeom>
              <a:solidFill>
                <a:srgbClr val="159E31"/>
              </a:solidFill>
              <a:ln w="0" cap="flat">
                <a:noFill/>
                <a:prstDash val="solid"/>
                <a:miter/>
              </a:ln>
            </p:spPr>
            <p:txBody>
              <a:bodyPr rtlCol="0" anchor="ctr"/>
              <a:lstStyle/>
              <a:p>
                <a:endParaRPr lang="zh-CN" altLang="en-US"/>
              </a:p>
            </p:txBody>
          </p:sp>
          <p:sp>
            <p:nvSpPr>
              <p:cNvPr id="380" name="任意多边形: 形状 379">
                <a:extLst>
                  <a:ext uri="{FF2B5EF4-FFF2-40B4-BE49-F238E27FC236}">
                    <a16:creationId xmlns:a16="http://schemas.microsoft.com/office/drawing/2014/main" id="{63D9419E-1AB4-C559-C29A-C145FA48BEC9}"/>
                  </a:ext>
                </a:extLst>
              </p:cNvPr>
              <p:cNvSpPr/>
              <p:nvPr/>
            </p:nvSpPr>
            <p:spPr>
              <a:xfrm>
                <a:off x="8988916" y="3725820"/>
                <a:ext cx="91901" cy="94870"/>
              </a:xfrm>
              <a:custGeom>
                <a:avLst/>
                <a:gdLst>
                  <a:gd name="connsiteX0" fmla="*/ 45951 w 91901"/>
                  <a:gd name="connsiteY0" fmla="*/ 94871 h 94870"/>
                  <a:gd name="connsiteX1" fmla="*/ 0 w 91901"/>
                  <a:gd name="connsiteY1" fmla="*/ 47670 h 94870"/>
                  <a:gd name="connsiteX2" fmla="*/ 45951 w 91901"/>
                  <a:gd name="connsiteY2" fmla="*/ 0 h 94870"/>
                  <a:gd name="connsiteX3" fmla="*/ 91901 w 91901"/>
                  <a:gd name="connsiteY3" fmla="*/ 47670 h 94870"/>
                  <a:gd name="connsiteX4" fmla="*/ 45951 w 91901"/>
                  <a:gd name="connsiteY4" fmla="*/ 94871 h 94870"/>
                  <a:gd name="connsiteX5" fmla="*/ 45951 w 91901"/>
                  <a:gd name="connsiteY5" fmla="*/ 79710 h 94870"/>
                  <a:gd name="connsiteX6" fmla="*/ 71427 w 91901"/>
                  <a:gd name="connsiteY6" fmla="*/ 47826 h 94870"/>
                  <a:gd name="connsiteX7" fmla="*/ 45794 w 91901"/>
                  <a:gd name="connsiteY7" fmla="*/ 15317 h 94870"/>
                  <a:gd name="connsiteX8" fmla="*/ 20318 w 91901"/>
                  <a:gd name="connsiteY8" fmla="*/ 47826 h 94870"/>
                  <a:gd name="connsiteX9" fmla="*/ 45951 w 91901"/>
                  <a:gd name="connsiteY9" fmla="*/ 79710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01" h="94870">
                    <a:moveTo>
                      <a:pt x="45951" y="94871"/>
                    </a:moveTo>
                    <a:cubicBezTo>
                      <a:pt x="18130" y="94871"/>
                      <a:pt x="0" y="75490"/>
                      <a:pt x="0" y="47670"/>
                    </a:cubicBezTo>
                    <a:cubicBezTo>
                      <a:pt x="0" y="19849"/>
                      <a:pt x="17974" y="0"/>
                      <a:pt x="45951" y="0"/>
                    </a:cubicBezTo>
                    <a:cubicBezTo>
                      <a:pt x="73928" y="0"/>
                      <a:pt x="91901" y="18286"/>
                      <a:pt x="91901" y="47670"/>
                    </a:cubicBezTo>
                    <a:cubicBezTo>
                      <a:pt x="91901" y="75490"/>
                      <a:pt x="73771" y="94871"/>
                      <a:pt x="45951" y="94871"/>
                    </a:cubicBezTo>
                    <a:close/>
                    <a:moveTo>
                      <a:pt x="45951" y="79710"/>
                    </a:moveTo>
                    <a:cubicBezTo>
                      <a:pt x="62361" y="79710"/>
                      <a:pt x="71427" y="67676"/>
                      <a:pt x="71427" y="47826"/>
                    </a:cubicBezTo>
                    <a:cubicBezTo>
                      <a:pt x="71427" y="27977"/>
                      <a:pt x="62518" y="15317"/>
                      <a:pt x="45794" y="15317"/>
                    </a:cubicBezTo>
                    <a:cubicBezTo>
                      <a:pt x="29071" y="15317"/>
                      <a:pt x="20318" y="27508"/>
                      <a:pt x="20318" y="47826"/>
                    </a:cubicBezTo>
                    <a:cubicBezTo>
                      <a:pt x="20318" y="68144"/>
                      <a:pt x="29540" y="79710"/>
                      <a:pt x="45951" y="79710"/>
                    </a:cubicBezTo>
                    <a:close/>
                  </a:path>
                </a:pathLst>
              </a:custGeom>
              <a:solidFill>
                <a:srgbClr val="159E31"/>
              </a:solidFill>
              <a:ln w="0" cap="flat">
                <a:noFill/>
                <a:prstDash val="solid"/>
                <a:miter/>
              </a:ln>
            </p:spPr>
            <p:txBody>
              <a:bodyPr rtlCol="0" anchor="ctr"/>
              <a:lstStyle/>
              <a:p>
                <a:endParaRPr lang="zh-CN" altLang="en-US"/>
              </a:p>
            </p:txBody>
          </p:sp>
          <p:sp>
            <p:nvSpPr>
              <p:cNvPr id="381" name="任意多边形: 形状 380">
                <a:extLst>
                  <a:ext uri="{FF2B5EF4-FFF2-40B4-BE49-F238E27FC236}">
                    <a16:creationId xmlns:a16="http://schemas.microsoft.com/office/drawing/2014/main" id="{7CC85727-9A78-81E9-BD5D-19944DFBCCD1}"/>
                  </a:ext>
                </a:extLst>
              </p:cNvPr>
              <p:cNvSpPr/>
              <p:nvPr/>
            </p:nvSpPr>
            <p:spPr>
              <a:xfrm>
                <a:off x="9118328" y="3725820"/>
                <a:ext cx="86448" cy="94870"/>
              </a:xfrm>
              <a:custGeom>
                <a:avLst/>
                <a:gdLst>
                  <a:gd name="connsiteX0" fmla="*/ 45169 w 86448"/>
                  <a:gd name="connsiteY0" fmla="*/ 94871 h 94870"/>
                  <a:gd name="connsiteX1" fmla="*/ 0 w 86448"/>
                  <a:gd name="connsiteY1" fmla="*/ 47826 h 94870"/>
                  <a:gd name="connsiteX2" fmla="*/ 45169 w 86448"/>
                  <a:gd name="connsiteY2" fmla="*/ 0 h 94870"/>
                  <a:gd name="connsiteX3" fmla="*/ 85806 w 86448"/>
                  <a:gd name="connsiteY3" fmla="*/ 32509 h 94870"/>
                  <a:gd name="connsiteX4" fmla="*/ 85024 w 86448"/>
                  <a:gd name="connsiteY4" fmla="*/ 33603 h 94870"/>
                  <a:gd name="connsiteX5" fmla="*/ 67675 w 86448"/>
                  <a:gd name="connsiteY5" fmla="*/ 33603 h 94870"/>
                  <a:gd name="connsiteX6" fmla="*/ 66425 w 86448"/>
                  <a:gd name="connsiteY6" fmla="*/ 32509 h 94870"/>
                  <a:gd name="connsiteX7" fmla="*/ 44856 w 86448"/>
                  <a:gd name="connsiteY7" fmla="*/ 15161 h 94870"/>
                  <a:gd name="connsiteX8" fmla="*/ 20475 w 86448"/>
                  <a:gd name="connsiteY8" fmla="*/ 47670 h 94870"/>
                  <a:gd name="connsiteX9" fmla="*/ 44701 w 86448"/>
                  <a:gd name="connsiteY9" fmla="*/ 79554 h 94870"/>
                  <a:gd name="connsiteX10" fmla="*/ 66738 w 86448"/>
                  <a:gd name="connsiteY10" fmla="*/ 60173 h 94870"/>
                  <a:gd name="connsiteX11" fmla="*/ 67988 w 86448"/>
                  <a:gd name="connsiteY11" fmla="*/ 59079 h 94870"/>
                  <a:gd name="connsiteX12" fmla="*/ 85650 w 86448"/>
                  <a:gd name="connsiteY12" fmla="*/ 59079 h 94870"/>
                  <a:gd name="connsiteX13" fmla="*/ 86431 w 86448"/>
                  <a:gd name="connsiteY13" fmla="*/ 60173 h 94870"/>
                  <a:gd name="connsiteX14" fmla="*/ 45169 w 86448"/>
                  <a:gd name="connsiteY14" fmla="*/ 94715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48" h="94870">
                    <a:moveTo>
                      <a:pt x="45169" y="94871"/>
                    </a:moveTo>
                    <a:cubicBezTo>
                      <a:pt x="17193" y="94871"/>
                      <a:pt x="0" y="75490"/>
                      <a:pt x="0" y="47826"/>
                    </a:cubicBezTo>
                    <a:cubicBezTo>
                      <a:pt x="0" y="20162"/>
                      <a:pt x="17661" y="0"/>
                      <a:pt x="45169" y="0"/>
                    </a:cubicBezTo>
                    <a:cubicBezTo>
                      <a:pt x="64862" y="0"/>
                      <a:pt x="80805" y="8127"/>
                      <a:pt x="85806" y="32509"/>
                    </a:cubicBezTo>
                    <a:cubicBezTo>
                      <a:pt x="85806" y="32978"/>
                      <a:pt x="85493" y="33603"/>
                      <a:pt x="85024" y="33603"/>
                    </a:cubicBezTo>
                    <a:lnTo>
                      <a:pt x="67675" y="33603"/>
                    </a:lnTo>
                    <a:cubicBezTo>
                      <a:pt x="67675" y="33603"/>
                      <a:pt x="66425" y="33291"/>
                      <a:pt x="66425" y="32509"/>
                    </a:cubicBezTo>
                    <a:cubicBezTo>
                      <a:pt x="63924" y="21412"/>
                      <a:pt x="56735" y="15161"/>
                      <a:pt x="44856" y="15161"/>
                    </a:cubicBezTo>
                    <a:cubicBezTo>
                      <a:pt x="29071" y="15161"/>
                      <a:pt x="20475" y="27352"/>
                      <a:pt x="20475" y="47670"/>
                    </a:cubicBezTo>
                    <a:cubicBezTo>
                      <a:pt x="20475" y="67988"/>
                      <a:pt x="29383" y="79554"/>
                      <a:pt x="44701" y="79554"/>
                    </a:cubicBezTo>
                    <a:cubicBezTo>
                      <a:pt x="57516" y="79554"/>
                      <a:pt x="64393" y="72677"/>
                      <a:pt x="66738" y="60173"/>
                    </a:cubicBezTo>
                    <a:cubicBezTo>
                      <a:pt x="66738" y="59548"/>
                      <a:pt x="67363" y="59079"/>
                      <a:pt x="67988" y="59079"/>
                    </a:cubicBezTo>
                    <a:lnTo>
                      <a:pt x="85650" y="59079"/>
                    </a:lnTo>
                    <a:cubicBezTo>
                      <a:pt x="85650" y="59079"/>
                      <a:pt x="86587" y="59548"/>
                      <a:pt x="86431" y="60173"/>
                    </a:cubicBezTo>
                    <a:cubicBezTo>
                      <a:pt x="81429" y="85181"/>
                      <a:pt x="66738" y="94715"/>
                      <a:pt x="45169" y="94715"/>
                    </a:cubicBezTo>
                    <a:close/>
                  </a:path>
                </a:pathLst>
              </a:custGeom>
              <a:solidFill>
                <a:srgbClr val="159E31"/>
              </a:solidFill>
              <a:ln w="0" cap="flat">
                <a:noFill/>
                <a:prstDash val="solid"/>
                <a:miter/>
              </a:ln>
            </p:spPr>
            <p:txBody>
              <a:bodyPr rtlCol="0" anchor="ctr"/>
              <a:lstStyle/>
              <a:p>
                <a:endParaRPr lang="zh-CN" altLang="en-US"/>
              </a:p>
            </p:txBody>
          </p:sp>
          <p:sp>
            <p:nvSpPr>
              <p:cNvPr id="382" name="任意多边形: 形状 381">
                <a:extLst>
                  <a:ext uri="{FF2B5EF4-FFF2-40B4-BE49-F238E27FC236}">
                    <a16:creationId xmlns:a16="http://schemas.microsoft.com/office/drawing/2014/main" id="{4AC00210-4FD7-21B2-AFCD-9F42BD1D89A0}"/>
                  </a:ext>
                </a:extLst>
              </p:cNvPr>
              <p:cNvSpPr/>
              <p:nvPr/>
            </p:nvSpPr>
            <p:spPr>
              <a:xfrm>
                <a:off x="9215386" y="3727696"/>
                <a:ext cx="19849" cy="90963"/>
              </a:xfrm>
              <a:custGeom>
                <a:avLst/>
                <a:gdLst>
                  <a:gd name="connsiteX0" fmla="*/ 1094 w 19849"/>
                  <a:gd name="connsiteY0" fmla="*/ 90963 h 90963"/>
                  <a:gd name="connsiteX1" fmla="*/ 0 w 19849"/>
                  <a:gd name="connsiteY1" fmla="*/ 89869 h 90963"/>
                  <a:gd name="connsiteX2" fmla="*/ 469 w 19849"/>
                  <a:gd name="connsiteY2" fmla="*/ 45482 h 90963"/>
                  <a:gd name="connsiteX3" fmla="*/ 0 w 19849"/>
                  <a:gd name="connsiteY3" fmla="*/ 1094 h 90963"/>
                  <a:gd name="connsiteX4" fmla="*/ 1094 w 19849"/>
                  <a:gd name="connsiteY4" fmla="*/ 0 h 90963"/>
                  <a:gd name="connsiteX5" fmla="*/ 18756 w 19849"/>
                  <a:gd name="connsiteY5" fmla="*/ 0 h 90963"/>
                  <a:gd name="connsiteX6" fmla="*/ 19850 w 19849"/>
                  <a:gd name="connsiteY6" fmla="*/ 1094 h 90963"/>
                  <a:gd name="connsiteX7" fmla="*/ 19381 w 19849"/>
                  <a:gd name="connsiteY7" fmla="*/ 45482 h 90963"/>
                  <a:gd name="connsiteX8" fmla="*/ 19850 w 19849"/>
                  <a:gd name="connsiteY8" fmla="*/ 89869 h 90963"/>
                  <a:gd name="connsiteX9" fmla="*/ 18756 w 19849"/>
                  <a:gd name="connsiteY9" fmla="*/ 90963 h 90963"/>
                  <a:gd name="connsiteX10" fmla="*/ 1094 w 19849"/>
                  <a:gd name="connsiteY10" fmla="*/ 90963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9" h="90963">
                    <a:moveTo>
                      <a:pt x="1094" y="90963"/>
                    </a:moveTo>
                    <a:cubicBezTo>
                      <a:pt x="1094" y="90963"/>
                      <a:pt x="0" y="90495"/>
                      <a:pt x="0" y="89869"/>
                    </a:cubicBezTo>
                    <a:lnTo>
                      <a:pt x="469" y="45482"/>
                    </a:lnTo>
                    <a:lnTo>
                      <a:pt x="0" y="1094"/>
                    </a:lnTo>
                    <a:cubicBezTo>
                      <a:pt x="0" y="1094"/>
                      <a:pt x="469" y="0"/>
                      <a:pt x="1094" y="0"/>
                    </a:cubicBezTo>
                    <a:lnTo>
                      <a:pt x="18756" y="0"/>
                    </a:lnTo>
                    <a:cubicBezTo>
                      <a:pt x="18756" y="0"/>
                      <a:pt x="19850" y="469"/>
                      <a:pt x="19850" y="1094"/>
                    </a:cubicBezTo>
                    <a:lnTo>
                      <a:pt x="19381" y="45482"/>
                    </a:lnTo>
                    <a:lnTo>
                      <a:pt x="19850" y="89869"/>
                    </a:lnTo>
                    <a:cubicBezTo>
                      <a:pt x="19850" y="89869"/>
                      <a:pt x="19381" y="90963"/>
                      <a:pt x="18756" y="90963"/>
                    </a:cubicBezTo>
                    <a:lnTo>
                      <a:pt x="1094" y="90963"/>
                    </a:lnTo>
                    <a:close/>
                  </a:path>
                </a:pathLst>
              </a:custGeom>
              <a:solidFill>
                <a:srgbClr val="159E31"/>
              </a:solidFill>
              <a:ln w="0" cap="flat">
                <a:noFill/>
                <a:prstDash val="solid"/>
                <a:miter/>
              </a:ln>
            </p:spPr>
            <p:txBody>
              <a:bodyPr rtlCol="0" anchor="ctr"/>
              <a:lstStyle/>
              <a:p>
                <a:endParaRPr lang="zh-CN" altLang="en-US"/>
              </a:p>
            </p:txBody>
          </p:sp>
          <p:sp>
            <p:nvSpPr>
              <p:cNvPr id="383" name="任意多边形: 形状 382">
                <a:extLst>
                  <a:ext uri="{FF2B5EF4-FFF2-40B4-BE49-F238E27FC236}">
                    <a16:creationId xmlns:a16="http://schemas.microsoft.com/office/drawing/2014/main" id="{DED44E64-4A0A-8250-7CF4-37352B17AB1D}"/>
                  </a:ext>
                </a:extLst>
              </p:cNvPr>
              <p:cNvSpPr/>
              <p:nvPr/>
            </p:nvSpPr>
            <p:spPr>
              <a:xfrm>
                <a:off x="9245239" y="3727539"/>
                <a:ext cx="72833" cy="91119"/>
              </a:xfrm>
              <a:custGeom>
                <a:avLst/>
                <a:gdLst>
                  <a:gd name="connsiteX0" fmla="*/ 27196 w 72833"/>
                  <a:gd name="connsiteY0" fmla="*/ 91120 h 91119"/>
                  <a:gd name="connsiteX1" fmla="*/ 26101 w 72833"/>
                  <a:gd name="connsiteY1" fmla="*/ 90026 h 91119"/>
                  <a:gd name="connsiteX2" fmla="*/ 26726 w 72833"/>
                  <a:gd name="connsiteY2" fmla="*/ 45638 h 91119"/>
                  <a:gd name="connsiteX3" fmla="*/ 26414 w 72833"/>
                  <a:gd name="connsiteY3" fmla="*/ 14848 h 91119"/>
                  <a:gd name="connsiteX4" fmla="*/ 1094 w 72833"/>
                  <a:gd name="connsiteY4" fmla="*/ 14848 h 91119"/>
                  <a:gd name="connsiteX5" fmla="*/ 0 w 72833"/>
                  <a:gd name="connsiteY5" fmla="*/ 13754 h 91119"/>
                  <a:gd name="connsiteX6" fmla="*/ 0 w 72833"/>
                  <a:gd name="connsiteY6" fmla="*/ 1094 h 91119"/>
                  <a:gd name="connsiteX7" fmla="*/ 1094 w 72833"/>
                  <a:gd name="connsiteY7" fmla="*/ 0 h 91119"/>
                  <a:gd name="connsiteX8" fmla="*/ 71739 w 72833"/>
                  <a:gd name="connsiteY8" fmla="*/ 0 h 91119"/>
                  <a:gd name="connsiteX9" fmla="*/ 72833 w 72833"/>
                  <a:gd name="connsiteY9" fmla="*/ 1094 h 91119"/>
                  <a:gd name="connsiteX10" fmla="*/ 72833 w 72833"/>
                  <a:gd name="connsiteY10" fmla="*/ 13754 h 91119"/>
                  <a:gd name="connsiteX11" fmla="*/ 71739 w 72833"/>
                  <a:gd name="connsiteY11" fmla="*/ 14848 h 91119"/>
                  <a:gd name="connsiteX12" fmla="*/ 46420 w 72833"/>
                  <a:gd name="connsiteY12" fmla="*/ 14848 h 91119"/>
                  <a:gd name="connsiteX13" fmla="*/ 46107 w 72833"/>
                  <a:gd name="connsiteY13" fmla="*/ 45638 h 91119"/>
                  <a:gd name="connsiteX14" fmla="*/ 46732 w 72833"/>
                  <a:gd name="connsiteY14" fmla="*/ 90026 h 91119"/>
                  <a:gd name="connsiteX15" fmla="*/ 45638 w 72833"/>
                  <a:gd name="connsiteY15" fmla="*/ 91120 h 91119"/>
                  <a:gd name="connsiteX16" fmla="*/ 27196 w 72833"/>
                  <a:gd name="connsiteY16" fmla="*/ 91120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33" h="91119">
                    <a:moveTo>
                      <a:pt x="27196" y="91120"/>
                    </a:moveTo>
                    <a:cubicBezTo>
                      <a:pt x="27196" y="91120"/>
                      <a:pt x="26101" y="90651"/>
                      <a:pt x="26101" y="90026"/>
                    </a:cubicBezTo>
                    <a:lnTo>
                      <a:pt x="26726" y="45638"/>
                    </a:lnTo>
                    <a:lnTo>
                      <a:pt x="26414" y="14848"/>
                    </a:lnTo>
                    <a:lnTo>
                      <a:pt x="1094" y="14848"/>
                    </a:lnTo>
                    <a:cubicBezTo>
                      <a:pt x="1094" y="14848"/>
                      <a:pt x="0" y="14379"/>
                      <a:pt x="0" y="13754"/>
                    </a:cubicBezTo>
                    <a:lnTo>
                      <a:pt x="0" y="1094"/>
                    </a:lnTo>
                    <a:cubicBezTo>
                      <a:pt x="0" y="1094"/>
                      <a:pt x="469" y="0"/>
                      <a:pt x="1094" y="0"/>
                    </a:cubicBezTo>
                    <a:lnTo>
                      <a:pt x="71739" y="0"/>
                    </a:lnTo>
                    <a:cubicBezTo>
                      <a:pt x="71739" y="0"/>
                      <a:pt x="72833" y="469"/>
                      <a:pt x="72833" y="1094"/>
                    </a:cubicBezTo>
                    <a:lnTo>
                      <a:pt x="72833" y="13754"/>
                    </a:lnTo>
                    <a:cubicBezTo>
                      <a:pt x="72833" y="13754"/>
                      <a:pt x="72365" y="14848"/>
                      <a:pt x="71739" y="14848"/>
                    </a:cubicBezTo>
                    <a:lnTo>
                      <a:pt x="46420" y="14848"/>
                    </a:lnTo>
                    <a:lnTo>
                      <a:pt x="46107" y="45638"/>
                    </a:lnTo>
                    <a:lnTo>
                      <a:pt x="46732" y="90026"/>
                    </a:lnTo>
                    <a:cubicBezTo>
                      <a:pt x="46732" y="90026"/>
                      <a:pt x="46263" y="91120"/>
                      <a:pt x="45638" y="91120"/>
                    </a:cubicBezTo>
                    <a:lnTo>
                      <a:pt x="27196" y="91120"/>
                    </a:lnTo>
                    <a:close/>
                  </a:path>
                </a:pathLst>
              </a:custGeom>
              <a:solidFill>
                <a:srgbClr val="159E31"/>
              </a:solidFill>
              <a:ln w="0" cap="flat">
                <a:noFill/>
                <a:prstDash val="solid"/>
                <a:miter/>
              </a:ln>
            </p:spPr>
            <p:txBody>
              <a:bodyPr rtlCol="0" anchor="ctr"/>
              <a:lstStyle/>
              <a:p>
                <a:endParaRPr lang="zh-CN" altLang="en-US"/>
              </a:p>
            </p:txBody>
          </p:sp>
          <p:sp>
            <p:nvSpPr>
              <p:cNvPr id="384" name="任意多边形: 形状 383">
                <a:extLst>
                  <a:ext uri="{FF2B5EF4-FFF2-40B4-BE49-F238E27FC236}">
                    <a16:creationId xmlns:a16="http://schemas.microsoft.com/office/drawing/2014/main" id="{EE876214-57D8-2CC5-5092-D9C2FC37E304}"/>
                  </a:ext>
                </a:extLst>
              </p:cNvPr>
              <p:cNvSpPr/>
              <p:nvPr/>
            </p:nvSpPr>
            <p:spPr>
              <a:xfrm>
                <a:off x="9325262" y="3727696"/>
                <a:ext cx="80565" cy="91119"/>
              </a:xfrm>
              <a:custGeom>
                <a:avLst/>
                <a:gdLst>
                  <a:gd name="connsiteX0" fmla="*/ 50327 w 80565"/>
                  <a:gd name="connsiteY0" fmla="*/ 90026 h 91119"/>
                  <a:gd name="connsiteX1" fmla="*/ 49233 w 80565"/>
                  <a:gd name="connsiteY1" fmla="*/ 91120 h 91119"/>
                  <a:gd name="connsiteX2" fmla="*/ 31259 w 80565"/>
                  <a:gd name="connsiteY2" fmla="*/ 91120 h 91119"/>
                  <a:gd name="connsiteX3" fmla="*/ 30165 w 80565"/>
                  <a:gd name="connsiteY3" fmla="*/ 90026 h 91119"/>
                  <a:gd name="connsiteX4" fmla="*/ 30478 w 80565"/>
                  <a:gd name="connsiteY4" fmla="*/ 61580 h 91119"/>
                  <a:gd name="connsiteX5" fmla="*/ 0 w 80565"/>
                  <a:gd name="connsiteY5" fmla="*/ 938 h 91119"/>
                  <a:gd name="connsiteX6" fmla="*/ 469 w 80565"/>
                  <a:gd name="connsiteY6" fmla="*/ 0 h 91119"/>
                  <a:gd name="connsiteX7" fmla="*/ 20943 w 80565"/>
                  <a:gd name="connsiteY7" fmla="*/ 0 h 91119"/>
                  <a:gd name="connsiteX8" fmla="*/ 22351 w 80565"/>
                  <a:gd name="connsiteY8" fmla="*/ 938 h 91119"/>
                  <a:gd name="connsiteX9" fmla="*/ 40950 w 80565"/>
                  <a:gd name="connsiteY9" fmla="*/ 42981 h 91119"/>
                  <a:gd name="connsiteX10" fmla="*/ 59861 w 80565"/>
                  <a:gd name="connsiteY10" fmla="*/ 938 h 91119"/>
                  <a:gd name="connsiteX11" fmla="*/ 61268 w 80565"/>
                  <a:gd name="connsiteY11" fmla="*/ 0 h 91119"/>
                  <a:gd name="connsiteX12" fmla="*/ 80023 w 80565"/>
                  <a:gd name="connsiteY12" fmla="*/ 0 h 91119"/>
                  <a:gd name="connsiteX13" fmla="*/ 80492 w 80565"/>
                  <a:gd name="connsiteY13" fmla="*/ 938 h 91119"/>
                  <a:gd name="connsiteX14" fmla="*/ 50014 w 80565"/>
                  <a:gd name="connsiteY14" fmla="*/ 61580 h 91119"/>
                  <a:gd name="connsiteX15" fmla="*/ 50327 w 80565"/>
                  <a:gd name="connsiteY15" fmla="*/ 90026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65" h="91119">
                    <a:moveTo>
                      <a:pt x="50327" y="90026"/>
                    </a:moveTo>
                    <a:cubicBezTo>
                      <a:pt x="50327" y="90026"/>
                      <a:pt x="49858" y="91120"/>
                      <a:pt x="49233" y="91120"/>
                    </a:cubicBezTo>
                    <a:lnTo>
                      <a:pt x="31259" y="91120"/>
                    </a:lnTo>
                    <a:cubicBezTo>
                      <a:pt x="31259" y="91120"/>
                      <a:pt x="30165" y="90651"/>
                      <a:pt x="30165" y="90026"/>
                    </a:cubicBezTo>
                    <a:lnTo>
                      <a:pt x="30478" y="61580"/>
                    </a:lnTo>
                    <a:lnTo>
                      <a:pt x="0" y="938"/>
                    </a:lnTo>
                    <a:cubicBezTo>
                      <a:pt x="0" y="938"/>
                      <a:pt x="0" y="0"/>
                      <a:pt x="469" y="0"/>
                    </a:cubicBezTo>
                    <a:lnTo>
                      <a:pt x="20943" y="0"/>
                    </a:lnTo>
                    <a:cubicBezTo>
                      <a:pt x="20943" y="0"/>
                      <a:pt x="22038" y="469"/>
                      <a:pt x="22351" y="938"/>
                    </a:cubicBezTo>
                    <a:lnTo>
                      <a:pt x="40950" y="42981"/>
                    </a:lnTo>
                    <a:lnTo>
                      <a:pt x="59861" y="938"/>
                    </a:lnTo>
                    <a:cubicBezTo>
                      <a:pt x="59861" y="938"/>
                      <a:pt x="60642" y="0"/>
                      <a:pt x="61268" y="0"/>
                    </a:cubicBezTo>
                    <a:lnTo>
                      <a:pt x="80023" y="0"/>
                    </a:lnTo>
                    <a:cubicBezTo>
                      <a:pt x="80023" y="0"/>
                      <a:pt x="80805" y="469"/>
                      <a:pt x="80492" y="938"/>
                    </a:cubicBezTo>
                    <a:lnTo>
                      <a:pt x="50014" y="61580"/>
                    </a:lnTo>
                    <a:lnTo>
                      <a:pt x="50327" y="90026"/>
                    </a:lnTo>
                    <a:close/>
                  </a:path>
                </a:pathLst>
              </a:custGeom>
              <a:solidFill>
                <a:srgbClr val="159E31"/>
              </a:solidFill>
              <a:ln w="0" cap="flat">
                <a:noFill/>
                <a:prstDash val="solid"/>
                <a:miter/>
              </a:ln>
            </p:spPr>
            <p:txBody>
              <a:bodyPr rtlCol="0" anchor="ctr"/>
              <a:lstStyle/>
              <a:p>
                <a:endParaRPr lang="zh-CN" altLang="en-US"/>
              </a:p>
            </p:txBody>
          </p:sp>
        </p:grpSp>
        <p:grpSp>
          <p:nvGrpSpPr>
            <p:cNvPr id="17" name="组合 16">
              <a:extLst>
                <a:ext uri="{FF2B5EF4-FFF2-40B4-BE49-F238E27FC236}">
                  <a16:creationId xmlns:a16="http://schemas.microsoft.com/office/drawing/2014/main" id="{F04067F0-6367-33DE-05F2-0DB6E09DCC8A}"/>
                </a:ext>
              </a:extLst>
            </p:cNvPr>
            <p:cNvGrpSpPr/>
            <p:nvPr/>
          </p:nvGrpSpPr>
          <p:grpSpPr>
            <a:xfrm>
              <a:off x="8164305" y="2348082"/>
              <a:ext cx="1038578" cy="94870"/>
              <a:chOff x="8164305" y="2348082"/>
              <a:chExt cx="1038578" cy="94870"/>
            </a:xfrm>
            <a:solidFill>
              <a:srgbClr val="159E31"/>
            </a:solidFill>
          </p:grpSpPr>
          <p:sp>
            <p:nvSpPr>
              <p:cNvPr id="365" name="任意多边形: 形状 364">
                <a:extLst>
                  <a:ext uri="{FF2B5EF4-FFF2-40B4-BE49-F238E27FC236}">
                    <a16:creationId xmlns:a16="http://schemas.microsoft.com/office/drawing/2014/main" id="{E5F74D49-1E86-7E90-F035-DE9B96CA45E9}"/>
                  </a:ext>
                </a:extLst>
              </p:cNvPr>
              <p:cNvSpPr/>
              <p:nvPr/>
            </p:nvSpPr>
            <p:spPr>
              <a:xfrm>
                <a:off x="8164305" y="2349958"/>
                <a:ext cx="64549" cy="91432"/>
              </a:xfrm>
              <a:custGeom>
                <a:avLst/>
                <a:gdLst>
                  <a:gd name="connsiteX0" fmla="*/ 1094 w 64549"/>
                  <a:gd name="connsiteY0" fmla="*/ 90963 h 91432"/>
                  <a:gd name="connsiteX1" fmla="*/ 0 w 64549"/>
                  <a:gd name="connsiteY1" fmla="*/ 89869 h 91432"/>
                  <a:gd name="connsiteX2" fmla="*/ 313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50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39 h 91432"/>
                  <a:gd name="connsiteX15" fmla="*/ 19537 w 64549"/>
                  <a:gd name="connsiteY15" fmla="*/ 50639 h 91432"/>
                  <a:gd name="connsiteX16" fmla="*/ 19850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3"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50" y="14848"/>
                    </a:lnTo>
                    <a:lnTo>
                      <a:pt x="19537" y="35791"/>
                    </a:lnTo>
                    <a:lnTo>
                      <a:pt x="58611" y="35791"/>
                    </a:lnTo>
                    <a:cubicBezTo>
                      <a:pt x="58611" y="35791"/>
                      <a:pt x="59705" y="36260"/>
                      <a:pt x="59705" y="36886"/>
                    </a:cubicBezTo>
                    <a:lnTo>
                      <a:pt x="59705" y="49545"/>
                    </a:lnTo>
                    <a:cubicBezTo>
                      <a:pt x="59705" y="49545"/>
                      <a:pt x="59236" y="50639"/>
                      <a:pt x="58611" y="50639"/>
                    </a:cubicBezTo>
                    <a:lnTo>
                      <a:pt x="19537" y="50639"/>
                    </a:lnTo>
                    <a:lnTo>
                      <a:pt x="19850"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66" name="任意多边形: 形状 365">
                <a:extLst>
                  <a:ext uri="{FF2B5EF4-FFF2-40B4-BE49-F238E27FC236}">
                    <a16:creationId xmlns:a16="http://schemas.microsoft.com/office/drawing/2014/main" id="{42D0BDA7-E4BB-3E9A-B037-A224C7AED951}"/>
                  </a:ext>
                </a:extLst>
              </p:cNvPr>
              <p:cNvSpPr/>
              <p:nvPr/>
            </p:nvSpPr>
            <p:spPr>
              <a:xfrm>
                <a:off x="8238701" y="2349958"/>
                <a:ext cx="58298" cy="91276"/>
              </a:xfrm>
              <a:custGeom>
                <a:avLst/>
                <a:gdLst>
                  <a:gd name="connsiteX0" fmla="*/ 1094 w 58298"/>
                  <a:gd name="connsiteY0" fmla="*/ 90963 h 91276"/>
                  <a:gd name="connsiteX1" fmla="*/ 0 w 58298"/>
                  <a:gd name="connsiteY1" fmla="*/ 89869 h 91276"/>
                  <a:gd name="connsiteX2" fmla="*/ 312 w 58298"/>
                  <a:gd name="connsiteY2" fmla="*/ 45482 h 91276"/>
                  <a:gd name="connsiteX3" fmla="*/ 0 w 58298"/>
                  <a:gd name="connsiteY3" fmla="*/ 1094 h 91276"/>
                  <a:gd name="connsiteX4" fmla="*/ 1094 w 58298"/>
                  <a:gd name="connsiteY4" fmla="*/ 0 h 91276"/>
                  <a:gd name="connsiteX5" fmla="*/ 18912 w 58298"/>
                  <a:gd name="connsiteY5" fmla="*/ 0 h 91276"/>
                  <a:gd name="connsiteX6" fmla="*/ 20006 w 58298"/>
                  <a:gd name="connsiteY6" fmla="*/ 1094 h 91276"/>
                  <a:gd name="connsiteX7" fmla="*/ 19693 w 58298"/>
                  <a:gd name="connsiteY7" fmla="*/ 44388 h 91276"/>
                  <a:gd name="connsiteX8" fmla="*/ 20006 w 58298"/>
                  <a:gd name="connsiteY8" fmla="*/ 76428 h 91276"/>
                  <a:gd name="connsiteX9" fmla="*/ 57204 w 58298"/>
                  <a:gd name="connsiteY9" fmla="*/ 76428 h 91276"/>
                  <a:gd name="connsiteX10" fmla="*/ 58298 w 58298"/>
                  <a:gd name="connsiteY10" fmla="*/ 77522 h 91276"/>
                  <a:gd name="connsiteX11" fmla="*/ 58298 w 58298"/>
                  <a:gd name="connsiteY11" fmla="*/ 90182 h 91276"/>
                  <a:gd name="connsiteX12" fmla="*/ 57204 w 58298"/>
                  <a:gd name="connsiteY12" fmla="*/ 91276 h 91276"/>
                  <a:gd name="connsiteX13" fmla="*/ 1250 w 58298"/>
                  <a:gd name="connsiteY13" fmla="*/ 91276 h 9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98" h="91276">
                    <a:moveTo>
                      <a:pt x="1094" y="90963"/>
                    </a:moveTo>
                    <a:cubicBezTo>
                      <a:pt x="1094" y="90963"/>
                      <a:pt x="0" y="90495"/>
                      <a:pt x="0" y="89869"/>
                    </a:cubicBezTo>
                    <a:lnTo>
                      <a:pt x="312" y="45482"/>
                    </a:lnTo>
                    <a:lnTo>
                      <a:pt x="0" y="1094"/>
                    </a:lnTo>
                    <a:cubicBezTo>
                      <a:pt x="0" y="1094"/>
                      <a:pt x="469" y="0"/>
                      <a:pt x="1094" y="0"/>
                    </a:cubicBezTo>
                    <a:lnTo>
                      <a:pt x="18912" y="0"/>
                    </a:lnTo>
                    <a:cubicBezTo>
                      <a:pt x="18912" y="0"/>
                      <a:pt x="20006" y="469"/>
                      <a:pt x="20006" y="1094"/>
                    </a:cubicBezTo>
                    <a:lnTo>
                      <a:pt x="19693" y="44388"/>
                    </a:lnTo>
                    <a:lnTo>
                      <a:pt x="20006" y="76428"/>
                    </a:lnTo>
                    <a:lnTo>
                      <a:pt x="57204" y="76428"/>
                    </a:lnTo>
                    <a:cubicBezTo>
                      <a:pt x="57204" y="76428"/>
                      <a:pt x="58298" y="76897"/>
                      <a:pt x="58298" y="77522"/>
                    </a:cubicBezTo>
                    <a:lnTo>
                      <a:pt x="58298" y="90182"/>
                    </a:lnTo>
                    <a:cubicBezTo>
                      <a:pt x="58298" y="90182"/>
                      <a:pt x="57829" y="91276"/>
                      <a:pt x="57204" y="91276"/>
                    </a:cubicBezTo>
                    <a:lnTo>
                      <a:pt x="1250" y="91276"/>
                    </a:lnTo>
                    <a:close/>
                  </a:path>
                </a:pathLst>
              </a:custGeom>
              <a:solidFill>
                <a:srgbClr val="159E31"/>
              </a:solidFill>
              <a:ln w="0" cap="flat">
                <a:noFill/>
                <a:prstDash val="solid"/>
                <a:miter/>
              </a:ln>
            </p:spPr>
            <p:txBody>
              <a:bodyPr rtlCol="0" anchor="ctr"/>
              <a:lstStyle/>
              <a:p>
                <a:endParaRPr lang="zh-CN" altLang="en-US"/>
              </a:p>
            </p:txBody>
          </p:sp>
          <p:sp>
            <p:nvSpPr>
              <p:cNvPr id="367" name="任意多边形: 形状 366">
                <a:extLst>
                  <a:ext uri="{FF2B5EF4-FFF2-40B4-BE49-F238E27FC236}">
                    <a16:creationId xmlns:a16="http://schemas.microsoft.com/office/drawing/2014/main" id="{617FA883-E078-299F-3F46-5EB5A4E73D32}"/>
                  </a:ext>
                </a:extLst>
              </p:cNvPr>
              <p:cNvSpPr/>
              <p:nvPr/>
            </p:nvSpPr>
            <p:spPr>
              <a:xfrm>
                <a:off x="8306064" y="2349958"/>
                <a:ext cx="64549" cy="91432"/>
              </a:xfrm>
              <a:custGeom>
                <a:avLst/>
                <a:gdLst>
                  <a:gd name="connsiteX0" fmla="*/ 1094 w 64549"/>
                  <a:gd name="connsiteY0" fmla="*/ 90963 h 91432"/>
                  <a:gd name="connsiteX1" fmla="*/ 0 w 64549"/>
                  <a:gd name="connsiteY1" fmla="*/ 89869 h 91432"/>
                  <a:gd name="connsiteX2" fmla="*/ 312 w 64549"/>
                  <a:gd name="connsiteY2" fmla="*/ 45482 h 91432"/>
                  <a:gd name="connsiteX3" fmla="*/ 0 w 64549"/>
                  <a:gd name="connsiteY3" fmla="*/ 1094 h 91432"/>
                  <a:gd name="connsiteX4" fmla="*/ 1094 w 64549"/>
                  <a:gd name="connsiteY4" fmla="*/ 0 h 91432"/>
                  <a:gd name="connsiteX5" fmla="*/ 62518 w 64549"/>
                  <a:gd name="connsiteY5" fmla="*/ 0 h 91432"/>
                  <a:gd name="connsiteX6" fmla="*/ 63612 w 64549"/>
                  <a:gd name="connsiteY6" fmla="*/ 1094 h 91432"/>
                  <a:gd name="connsiteX7" fmla="*/ 63612 w 64549"/>
                  <a:gd name="connsiteY7" fmla="*/ 13754 h 91432"/>
                  <a:gd name="connsiteX8" fmla="*/ 62518 w 64549"/>
                  <a:gd name="connsiteY8" fmla="*/ 14848 h 91432"/>
                  <a:gd name="connsiteX9" fmla="*/ 19849 w 64549"/>
                  <a:gd name="connsiteY9" fmla="*/ 14848 h 91432"/>
                  <a:gd name="connsiteX10" fmla="*/ 19537 w 64549"/>
                  <a:gd name="connsiteY10" fmla="*/ 35791 h 91432"/>
                  <a:gd name="connsiteX11" fmla="*/ 58611 w 64549"/>
                  <a:gd name="connsiteY11" fmla="*/ 35791 h 91432"/>
                  <a:gd name="connsiteX12" fmla="*/ 59705 w 64549"/>
                  <a:gd name="connsiteY12" fmla="*/ 36886 h 91432"/>
                  <a:gd name="connsiteX13" fmla="*/ 59705 w 64549"/>
                  <a:gd name="connsiteY13" fmla="*/ 49545 h 91432"/>
                  <a:gd name="connsiteX14" fmla="*/ 58611 w 64549"/>
                  <a:gd name="connsiteY14" fmla="*/ 50639 h 91432"/>
                  <a:gd name="connsiteX15" fmla="*/ 19537 w 64549"/>
                  <a:gd name="connsiteY15" fmla="*/ 50639 h 91432"/>
                  <a:gd name="connsiteX16" fmla="*/ 19849 w 64549"/>
                  <a:gd name="connsiteY16" fmla="*/ 76584 h 91432"/>
                  <a:gd name="connsiteX17" fmla="*/ 63456 w 64549"/>
                  <a:gd name="connsiteY17" fmla="*/ 76584 h 91432"/>
                  <a:gd name="connsiteX18" fmla="*/ 64550 w 64549"/>
                  <a:gd name="connsiteY18" fmla="*/ 77678 h 91432"/>
                  <a:gd name="connsiteX19" fmla="*/ 64550 w 64549"/>
                  <a:gd name="connsiteY19" fmla="*/ 90338 h 91432"/>
                  <a:gd name="connsiteX20" fmla="*/ 63456 w 64549"/>
                  <a:gd name="connsiteY20" fmla="*/ 91432 h 91432"/>
                  <a:gd name="connsiteX21" fmla="*/ 938 w 64549"/>
                  <a:gd name="connsiteY21" fmla="*/ 91432 h 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49" h="91432">
                    <a:moveTo>
                      <a:pt x="1094" y="90963"/>
                    </a:moveTo>
                    <a:cubicBezTo>
                      <a:pt x="1094" y="90963"/>
                      <a:pt x="0" y="90495"/>
                      <a:pt x="0" y="89869"/>
                    </a:cubicBezTo>
                    <a:lnTo>
                      <a:pt x="312" y="45482"/>
                    </a:lnTo>
                    <a:lnTo>
                      <a:pt x="0" y="1094"/>
                    </a:lnTo>
                    <a:cubicBezTo>
                      <a:pt x="0" y="1094"/>
                      <a:pt x="469" y="0"/>
                      <a:pt x="1094" y="0"/>
                    </a:cubicBezTo>
                    <a:lnTo>
                      <a:pt x="62518" y="0"/>
                    </a:lnTo>
                    <a:cubicBezTo>
                      <a:pt x="62518" y="0"/>
                      <a:pt x="63612" y="469"/>
                      <a:pt x="63612" y="1094"/>
                    </a:cubicBezTo>
                    <a:lnTo>
                      <a:pt x="63612" y="13754"/>
                    </a:lnTo>
                    <a:cubicBezTo>
                      <a:pt x="63612" y="13754"/>
                      <a:pt x="63143" y="14848"/>
                      <a:pt x="62518" y="14848"/>
                    </a:cubicBezTo>
                    <a:lnTo>
                      <a:pt x="19849" y="14848"/>
                    </a:lnTo>
                    <a:lnTo>
                      <a:pt x="19537" y="35791"/>
                    </a:lnTo>
                    <a:lnTo>
                      <a:pt x="58611" y="35791"/>
                    </a:lnTo>
                    <a:cubicBezTo>
                      <a:pt x="58611" y="35791"/>
                      <a:pt x="59705" y="36260"/>
                      <a:pt x="59705" y="36886"/>
                    </a:cubicBezTo>
                    <a:lnTo>
                      <a:pt x="59705" y="49545"/>
                    </a:lnTo>
                    <a:cubicBezTo>
                      <a:pt x="59705" y="49545"/>
                      <a:pt x="59236" y="50639"/>
                      <a:pt x="58611" y="50639"/>
                    </a:cubicBezTo>
                    <a:lnTo>
                      <a:pt x="19537" y="50639"/>
                    </a:lnTo>
                    <a:lnTo>
                      <a:pt x="19849" y="76584"/>
                    </a:lnTo>
                    <a:lnTo>
                      <a:pt x="63456" y="76584"/>
                    </a:lnTo>
                    <a:cubicBezTo>
                      <a:pt x="63456" y="76584"/>
                      <a:pt x="64550" y="77053"/>
                      <a:pt x="64550" y="77678"/>
                    </a:cubicBezTo>
                    <a:lnTo>
                      <a:pt x="64550" y="90338"/>
                    </a:lnTo>
                    <a:cubicBezTo>
                      <a:pt x="64550" y="90338"/>
                      <a:pt x="64081" y="91432"/>
                      <a:pt x="63456" y="91432"/>
                    </a:cubicBezTo>
                    <a:lnTo>
                      <a:pt x="938" y="91432"/>
                    </a:lnTo>
                    <a:close/>
                  </a:path>
                </a:pathLst>
              </a:custGeom>
              <a:solidFill>
                <a:srgbClr val="159E31"/>
              </a:solidFill>
              <a:ln w="0" cap="flat">
                <a:noFill/>
                <a:prstDash val="solid"/>
                <a:miter/>
              </a:ln>
            </p:spPr>
            <p:txBody>
              <a:bodyPr rtlCol="0" anchor="ctr"/>
              <a:lstStyle/>
              <a:p>
                <a:endParaRPr lang="zh-CN" altLang="en-US"/>
              </a:p>
            </p:txBody>
          </p:sp>
          <p:sp>
            <p:nvSpPr>
              <p:cNvPr id="368" name="任意多边形: 形状 367">
                <a:extLst>
                  <a:ext uri="{FF2B5EF4-FFF2-40B4-BE49-F238E27FC236}">
                    <a16:creationId xmlns:a16="http://schemas.microsoft.com/office/drawing/2014/main" id="{6EFCCFD5-1479-835A-066F-903A8D95EFD7}"/>
                  </a:ext>
                </a:extLst>
              </p:cNvPr>
              <p:cNvSpPr/>
              <p:nvPr/>
            </p:nvSpPr>
            <p:spPr>
              <a:xfrm>
                <a:off x="8376397" y="2348082"/>
                <a:ext cx="86448" cy="94870"/>
              </a:xfrm>
              <a:custGeom>
                <a:avLst/>
                <a:gdLst>
                  <a:gd name="connsiteX0" fmla="*/ 45169 w 86448"/>
                  <a:gd name="connsiteY0" fmla="*/ 94871 h 94870"/>
                  <a:gd name="connsiteX1" fmla="*/ 0 w 86448"/>
                  <a:gd name="connsiteY1" fmla="*/ 47826 h 94870"/>
                  <a:gd name="connsiteX2" fmla="*/ 45169 w 86448"/>
                  <a:gd name="connsiteY2" fmla="*/ 0 h 94870"/>
                  <a:gd name="connsiteX3" fmla="*/ 85806 w 86448"/>
                  <a:gd name="connsiteY3" fmla="*/ 32509 h 94870"/>
                  <a:gd name="connsiteX4" fmla="*/ 85024 w 86448"/>
                  <a:gd name="connsiteY4" fmla="*/ 33603 h 94870"/>
                  <a:gd name="connsiteX5" fmla="*/ 67676 w 86448"/>
                  <a:gd name="connsiteY5" fmla="*/ 33603 h 94870"/>
                  <a:gd name="connsiteX6" fmla="*/ 66425 w 86448"/>
                  <a:gd name="connsiteY6" fmla="*/ 32509 h 94870"/>
                  <a:gd name="connsiteX7" fmla="*/ 44856 w 86448"/>
                  <a:gd name="connsiteY7" fmla="*/ 15161 h 94870"/>
                  <a:gd name="connsiteX8" fmla="*/ 20475 w 86448"/>
                  <a:gd name="connsiteY8" fmla="*/ 47670 h 94870"/>
                  <a:gd name="connsiteX9" fmla="*/ 44701 w 86448"/>
                  <a:gd name="connsiteY9" fmla="*/ 79710 h 94870"/>
                  <a:gd name="connsiteX10" fmla="*/ 66738 w 86448"/>
                  <a:gd name="connsiteY10" fmla="*/ 60330 h 94870"/>
                  <a:gd name="connsiteX11" fmla="*/ 67988 w 86448"/>
                  <a:gd name="connsiteY11" fmla="*/ 59236 h 94870"/>
                  <a:gd name="connsiteX12" fmla="*/ 85650 w 86448"/>
                  <a:gd name="connsiteY12" fmla="*/ 59236 h 94870"/>
                  <a:gd name="connsiteX13" fmla="*/ 86431 w 86448"/>
                  <a:gd name="connsiteY13" fmla="*/ 60330 h 94870"/>
                  <a:gd name="connsiteX14" fmla="*/ 45169 w 86448"/>
                  <a:gd name="connsiteY14" fmla="*/ 94871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48" h="94870">
                    <a:moveTo>
                      <a:pt x="45169" y="94871"/>
                    </a:moveTo>
                    <a:cubicBezTo>
                      <a:pt x="17193" y="94871"/>
                      <a:pt x="0" y="75490"/>
                      <a:pt x="0" y="47826"/>
                    </a:cubicBezTo>
                    <a:cubicBezTo>
                      <a:pt x="0" y="20162"/>
                      <a:pt x="17661" y="0"/>
                      <a:pt x="45169" y="0"/>
                    </a:cubicBezTo>
                    <a:cubicBezTo>
                      <a:pt x="64862" y="0"/>
                      <a:pt x="80805" y="8127"/>
                      <a:pt x="85806" y="32509"/>
                    </a:cubicBezTo>
                    <a:cubicBezTo>
                      <a:pt x="85806" y="32978"/>
                      <a:pt x="85493" y="33603"/>
                      <a:pt x="85024" y="33603"/>
                    </a:cubicBezTo>
                    <a:lnTo>
                      <a:pt x="67676" y="33603"/>
                    </a:lnTo>
                    <a:cubicBezTo>
                      <a:pt x="67676" y="33603"/>
                      <a:pt x="66425" y="33291"/>
                      <a:pt x="66425" y="32509"/>
                    </a:cubicBezTo>
                    <a:cubicBezTo>
                      <a:pt x="63924" y="21412"/>
                      <a:pt x="56735" y="15161"/>
                      <a:pt x="44856" y="15161"/>
                    </a:cubicBezTo>
                    <a:cubicBezTo>
                      <a:pt x="29071" y="15161"/>
                      <a:pt x="20475" y="27352"/>
                      <a:pt x="20475" y="47670"/>
                    </a:cubicBezTo>
                    <a:cubicBezTo>
                      <a:pt x="20475" y="67988"/>
                      <a:pt x="29383" y="79710"/>
                      <a:pt x="44701" y="79710"/>
                    </a:cubicBezTo>
                    <a:cubicBezTo>
                      <a:pt x="57516" y="79710"/>
                      <a:pt x="64393" y="72833"/>
                      <a:pt x="66738" y="60330"/>
                    </a:cubicBezTo>
                    <a:cubicBezTo>
                      <a:pt x="66738" y="59705"/>
                      <a:pt x="67363" y="59236"/>
                      <a:pt x="67988" y="59236"/>
                    </a:cubicBezTo>
                    <a:lnTo>
                      <a:pt x="85650" y="59236"/>
                    </a:lnTo>
                    <a:cubicBezTo>
                      <a:pt x="85650" y="59236"/>
                      <a:pt x="86587" y="59705"/>
                      <a:pt x="86431" y="60330"/>
                    </a:cubicBezTo>
                    <a:cubicBezTo>
                      <a:pt x="81429" y="85337"/>
                      <a:pt x="66738" y="94871"/>
                      <a:pt x="45169" y="94871"/>
                    </a:cubicBezTo>
                    <a:close/>
                  </a:path>
                </a:pathLst>
              </a:custGeom>
              <a:solidFill>
                <a:srgbClr val="159E31"/>
              </a:solidFill>
              <a:ln w="0" cap="flat">
                <a:noFill/>
                <a:prstDash val="solid"/>
                <a:miter/>
              </a:ln>
            </p:spPr>
            <p:txBody>
              <a:bodyPr rtlCol="0" anchor="ctr"/>
              <a:lstStyle/>
              <a:p>
                <a:endParaRPr lang="zh-CN" altLang="en-US"/>
              </a:p>
            </p:txBody>
          </p:sp>
          <p:sp>
            <p:nvSpPr>
              <p:cNvPr id="369" name="任意多边形: 形状 368">
                <a:extLst>
                  <a:ext uri="{FF2B5EF4-FFF2-40B4-BE49-F238E27FC236}">
                    <a16:creationId xmlns:a16="http://schemas.microsoft.com/office/drawing/2014/main" id="{D4B1A37C-6D24-48F9-003C-D1D063B72E25}"/>
                  </a:ext>
                </a:extLst>
              </p:cNvPr>
              <p:cNvSpPr/>
              <p:nvPr/>
            </p:nvSpPr>
            <p:spPr>
              <a:xfrm>
                <a:off x="8466423" y="2349802"/>
                <a:ext cx="72833" cy="91119"/>
              </a:xfrm>
              <a:custGeom>
                <a:avLst/>
                <a:gdLst>
                  <a:gd name="connsiteX0" fmla="*/ 27195 w 72833"/>
                  <a:gd name="connsiteY0" fmla="*/ 91120 h 91119"/>
                  <a:gd name="connsiteX1" fmla="*/ 26101 w 72833"/>
                  <a:gd name="connsiteY1" fmla="*/ 90026 h 91119"/>
                  <a:gd name="connsiteX2" fmla="*/ 26726 w 72833"/>
                  <a:gd name="connsiteY2" fmla="*/ 45638 h 91119"/>
                  <a:gd name="connsiteX3" fmla="*/ 26414 w 72833"/>
                  <a:gd name="connsiteY3" fmla="*/ 14848 h 91119"/>
                  <a:gd name="connsiteX4" fmla="*/ 1094 w 72833"/>
                  <a:gd name="connsiteY4" fmla="*/ 14848 h 91119"/>
                  <a:gd name="connsiteX5" fmla="*/ 0 w 72833"/>
                  <a:gd name="connsiteY5" fmla="*/ 13754 h 91119"/>
                  <a:gd name="connsiteX6" fmla="*/ 0 w 72833"/>
                  <a:gd name="connsiteY6" fmla="*/ 1094 h 91119"/>
                  <a:gd name="connsiteX7" fmla="*/ 1094 w 72833"/>
                  <a:gd name="connsiteY7" fmla="*/ 0 h 91119"/>
                  <a:gd name="connsiteX8" fmla="*/ 71739 w 72833"/>
                  <a:gd name="connsiteY8" fmla="*/ 0 h 91119"/>
                  <a:gd name="connsiteX9" fmla="*/ 72833 w 72833"/>
                  <a:gd name="connsiteY9" fmla="*/ 1094 h 91119"/>
                  <a:gd name="connsiteX10" fmla="*/ 72833 w 72833"/>
                  <a:gd name="connsiteY10" fmla="*/ 13754 h 91119"/>
                  <a:gd name="connsiteX11" fmla="*/ 71739 w 72833"/>
                  <a:gd name="connsiteY11" fmla="*/ 14848 h 91119"/>
                  <a:gd name="connsiteX12" fmla="*/ 46420 w 72833"/>
                  <a:gd name="connsiteY12" fmla="*/ 14848 h 91119"/>
                  <a:gd name="connsiteX13" fmla="*/ 46107 w 72833"/>
                  <a:gd name="connsiteY13" fmla="*/ 45638 h 91119"/>
                  <a:gd name="connsiteX14" fmla="*/ 46732 w 72833"/>
                  <a:gd name="connsiteY14" fmla="*/ 90026 h 91119"/>
                  <a:gd name="connsiteX15" fmla="*/ 45638 w 72833"/>
                  <a:gd name="connsiteY15" fmla="*/ 91120 h 91119"/>
                  <a:gd name="connsiteX16" fmla="*/ 27195 w 72833"/>
                  <a:gd name="connsiteY16" fmla="*/ 91120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33" h="91119">
                    <a:moveTo>
                      <a:pt x="27195" y="91120"/>
                    </a:moveTo>
                    <a:cubicBezTo>
                      <a:pt x="27195" y="91120"/>
                      <a:pt x="26101" y="90651"/>
                      <a:pt x="26101" y="90026"/>
                    </a:cubicBezTo>
                    <a:lnTo>
                      <a:pt x="26726" y="45638"/>
                    </a:lnTo>
                    <a:lnTo>
                      <a:pt x="26414" y="14848"/>
                    </a:lnTo>
                    <a:lnTo>
                      <a:pt x="1094" y="14848"/>
                    </a:lnTo>
                    <a:cubicBezTo>
                      <a:pt x="1094" y="14848"/>
                      <a:pt x="0" y="14379"/>
                      <a:pt x="0" y="13754"/>
                    </a:cubicBezTo>
                    <a:lnTo>
                      <a:pt x="0" y="1094"/>
                    </a:lnTo>
                    <a:cubicBezTo>
                      <a:pt x="0" y="1094"/>
                      <a:pt x="469" y="0"/>
                      <a:pt x="1094" y="0"/>
                    </a:cubicBezTo>
                    <a:lnTo>
                      <a:pt x="71739" y="0"/>
                    </a:lnTo>
                    <a:cubicBezTo>
                      <a:pt x="71739" y="0"/>
                      <a:pt x="72833" y="469"/>
                      <a:pt x="72833" y="1094"/>
                    </a:cubicBezTo>
                    <a:lnTo>
                      <a:pt x="72833" y="13754"/>
                    </a:lnTo>
                    <a:cubicBezTo>
                      <a:pt x="72833" y="13754"/>
                      <a:pt x="72365" y="14848"/>
                      <a:pt x="71739" y="14848"/>
                    </a:cubicBezTo>
                    <a:lnTo>
                      <a:pt x="46420" y="14848"/>
                    </a:lnTo>
                    <a:lnTo>
                      <a:pt x="46107" y="45638"/>
                    </a:lnTo>
                    <a:lnTo>
                      <a:pt x="46732" y="90026"/>
                    </a:lnTo>
                    <a:cubicBezTo>
                      <a:pt x="46732" y="90026"/>
                      <a:pt x="46263" y="91120"/>
                      <a:pt x="45638" y="91120"/>
                    </a:cubicBezTo>
                    <a:lnTo>
                      <a:pt x="27195" y="91120"/>
                    </a:lnTo>
                    <a:close/>
                  </a:path>
                </a:pathLst>
              </a:custGeom>
              <a:solidFill>
                <a:srgbClr val="159E31"/>
              </a:solidFill>
              <a:ln w="0" cap="flat">
                <a:noFill/>
                <a:prstDash val="solid"/>
                <a:miter/>
              </a:ln>
            </p:spPr>
            <p:txBody>
              <a:bodyPr rtlCol="0" anchor="ctr"/>
              <a:lstStyle/>
              <a:p>
                <a:endParaRPr lang="zh-CN" altLang="en-US"/>
              </a:p>
            </p:txBody>
          </p:sp>
          <p:sp>
            <p:nvSpPr>
              <p:cNvPr id="370" name="任意多边形: 形状 369">
                <a:extLst>
                  <a:ext uri="{FF2B5EF4-FFF2-40B4-BE49-F238E27FC236}">
                    <a16:creationId xmlns:a16="http://schemas.microsoft.com/office/drawing/2014/main" id="{704D8263-1F34-A4E4-35B3-47DA095C179F}"/>
                  </a:ext>
                </a:extLst>
              </p:cNvPr>
              <p:cNvSpPr/>
              <p:nvPr/>
            </p:nvSpPr>
            <p:spPr>
              <a:xfrm>
                <a:off x="8548633" y="2350271"/>
                <a:ext cx="76428" cy="91119"/>
              </a:xfrm>
              <a:custGeom>
                <a:avLst/>
                <a:gdLst>
                  <a:gd name="connsiteX0" fmla="*/ 41574 w 76428"/>
                  <a:gd name="connsiteY0" fmla="*/ 70489 h 91119"/>
                  <a:gd name="connsiteX1" fmla="*/ 32666 w 76428"/>
                  <a:gd name="connsiteY1" fmla="*/ 57047 h 91119"/>
                  <a:gd name="connsiteX2" fmla="*/ 19693 w 76428"/>
                  <a:gd name="connsiteY2" fmla="*/ 57047 h 91119"/>
                  <a:gd name="connsiteX3" fmla="*/ 20006 w 76428"/>
                  <a:gd name="connsiteY3" fmla="*/ 89869 h 91119"/>
                  <a:gd name="connsiteX4" fmla="*/ 18912 w 76428"/>
                  <a:gd name="connsiteY4" fmla="*/ 90963 h 91119"/>
                  <a:gd name="connsiteX5" fmla="*/ 1094 w 76428"/>
                  <a:gd name="connsiteY5" fmla="*/ 90963 h 91119"/>
                  <a:gd name="connsiteX6" fmla="*/ 0 w 76428"/>
                  <a:gd name="connsiteY6" fmla="*/ 89869 h 91119"/>
                  <a:gd name="connsiteX7" fmla="*/ 313 w 76428"/>
                  <a:gd name="connsiteY7" fmla="*/ 45482 h 91119"/>
                  <a:gd name="connsiteX8" fmla="*/ 0 w 76428"/>
                  <a:gd name="connsiteY8" fmla="*/ 1094 h 91119"/>
                  <a:gd name="connsiteX9" fmla="*/ 1094 w 76428"/>
                  <a:gd name="connsiteY9" fmla="*/ 0 h 91119"/>
                  <a:gd name="connsiteX10" fmla="*/ 37980 w 76428"/>
                  <a:gd name="connsiteY10" fmla="*/ 0 h 91119"/>
                  <a:gd name="connsiteX11" fmla="*/ 73928 w 76428"/>
                  <a:gd name="connsiteY11" fmla="*/ 28602 h 91119"/>
                  <a:gd name="connsiteX12" fmla="*/ 53609 w 76428"/>
                  <a:gd name="connsiteY12" fmla="*/ 55172 h 91119"/>
                  <a:gd name="connsiteX13" fmla="*/ 76428 w 76428"/>
                  <a:gd name="connsiteY13" fmla="*/ 90182 h 91119"/>
                  <a:gd name="connsiteX14" fmla="*/ 75959 w 76428"/>
                  <a:gd name="connsiteY14" fmla="*/ 91120 h 91119"/>
                  <a:gd name="connsiteX15" fmla="*/ 55016 w 76428"/>
                  <a:gd name="connsiteY15" fmla="*/ 91120 h 91119"/>
                  <a:gd name="connsiteX16" fmla="*/ 53453 w 76428"/>
                  <a:gd name="connsiteY16" fmla="*/ 90182 h 91119"/>
                  <a:gd name="connsiteX17" fmla="*/ 41731 w 76428"/>
                  <a:gd name="connsiteY17" fmla="*/ 70801 h 91119"/>
                  <a:gd name="connsiteX18" fmla="*/ 38761 w 76428"/>
                  <a:gd name="connsiteY18" fmla="*/ 14223 h 91119"/>
                  <a:gd name="connsiteX19" fmla="*/ 19850 w 76428"/>
                  <a:gd name="connsiteY19" fmla="*/ 14223 h 91119"/>
                  <a:gd name="connsiteX20" fmla="*/ 19850 w 76428"/>
                  <a:gd name="connsiteY20" fmla="*/ 42512 h 91119"/>
                  <a:gd name="connsiteX21" fmla="*/ 39387 w 76428"/>
                  <a:gd name="connsiteY21" fmla="*/ 42512 h 91119"/>
                  <a:gd name="connsiteX22" fmla="*/ 54860 w 76428"/>
                  <a:gd name="connsiteY22" fmla="*/ 28758 h 91119"/>
                  <a:gd name="connsiteX23" fmla="*/ 38918 w 76428"/>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28" h="91119">
                    <a:moveTo>
                      <a:pt x="41574" y="70489"/>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3" y="45482"/>
                    </a:lnTo>
                    <a:lnTo>
                      <a:pt x="0" y="1094"/>
                    </a:lnTo>
                    <a:cubicBezTo>
                      <a:pt x="0" y="1094"/>
                      <a:pt x="469" y="0"/>
                      <a:pt x="1094" y="0"/>
                    </a:cubicBezTo>
                    <a:lnTo>
                      <a:pt x="37980" y="0"/>
                    </a:lnTo>
                    <a:cubicBezTo>
                      <a:pt x="60799" y="0"/>
                      <a:pt x="73928" y="9690"/>
                      <a:pt x="73928" y="28602"/>
                    </a:cubicBezTo>
                    <a:cubicBezTo>
                      <a:pt x="73928" y="42043"/>
                      <a:pt x="66582" y="51265"/>
                      <a:pt x="53609" y="55172"/>
                    </a:cubicBezTo>
                    <a:lnTo>
                      <a:pt x="76428" y="90182"/>
                    </a:lnTo>
                    <a:cubicBezTo>
                      <a:pt x="76428" y="90182"/>
                      <a:pt x="76428" y="91120"/>
                      <a:pt x="75959" y="91120"/>
                    </a:cubicBezTo>
                    <a:lnTo>
                      <a:pt x="55016" y="91120"/>
                    </a:lnTo>
                    <a:cubicBezTo>
                      <a:pt x="55016" y="91120"/>
                      <a:pt x="53765" y="90807"/>
                      <a:pt x="53453" y="90182"/>
                    </a:cubicBezTo>
                    <a:lnTo>
                      <a:pt x="41731" y="70801"/>
                    </a:lnTo>
                    <a:close/>
                    <a:moveTo>
                      <a:pt x="38761" y="14223"/>
                    </a:moveTo>
                    <a:lnTo>
                      <a:pt x="19850" y="14223"/>
                    </a:lnTo>
                    <a:lnTo>
                      <a:pt x="19850" y="42512"/>
                    </a:lnTo>
                    <a:cubicBezTo>
                      <a:pt x="19850" y="42512"/>
                      <a:pt x="39387" y="42512"/>
                      <a:pt x="39387" y="42512"/>
                    </a:cubicBezTo>
                    <a:cubicBezTo>
                      <a:pt x="47670" y="42512"/>
                      <a:pt x="54860" y="38605"/>
                      <a:pt x="54860" y="28758"/>
                    </a:cubicBezTo>
                    <a:cubicBezTo>
                      <a:pt x="54860" y="18912"/>
                      <a:pt x="49077" y="14223"/>
                      <a:pt x="38918" y="14223"/>
                    </a:cubicBezTo>
                    <a:close/>
                  </a:path>
                </a:pathLst>
              </a:custGeom>
              <a:solidFill>
                <a:srgbClr val="159E31"/>
              </a:solidFill>
              <a:ln w="0" cap="flat">
                <a:noFill/>
                <a:prstDash val="solid"/>
                <a:miter/>
              </a:ln>
            </p:spPr>
            <p:txBody>
              <a:bodyPr rtlCol="0" anchor="ctr"/>
              <a:lstStyle/>
              <a:p>
                <a:endParaRPr lang="zh-CN" altLang="en-US"/>
              </a:p>
            </p:txBody>
          </p:sp>
          <p:sp>
            <p:nvSpPr>
              <p:cNvPr id="371" name="任意多边形: 形状 370">
                <a:extLst>
                  <a:ext uri="{FF2B5EF4-FFF2-40B4-BE49-F238E27FC236}">
                    <a16:creationId xmlns:a16="http://schemas.microsoft.com/office/drawing/2014/main" id="{9FFE8A40-6345-A6E8-BD75-2910FD1FED7C}"/>
                  </a:ext>
                </a:extLst>
              </p:cNvPr>
              <p:cNvSpPr/>
              <p:nvPr/>
            </p:nvSpPr>
            <p:spPr>
              <a:xfrm>
                <a:off x="8633971" y="2349958"/>
                <a:ext cx="19849" cy="90963"/>
              </a:xfrm>
              <a:custGeom>
                <a:avLst/>
                <a:gdLst>
                  <a:gd name="connsiteX0" fmla="*/ 1094 w 19849"/>
                  <a:gd name="connsiteY0" fmla="*/ 90963 h 90963"/>
                  <a:gd name="connsiteX1" fmla="*/ 0 w 19849"/>
                  <a:gd name="connsiteY1" fmla="*/ 89869 h 90963"/>
                  <a:gd name="connsiteX2" fmla="*/ 469 w 19849"/>
                  <a:gd name="connsiteY2" fmla="*/ 45482 h 90963"/>
                  <a:gd name="connsiteX3" fmla="*/ 0 w 19849"/>
                  <a:gd name="connsiteY3" fmla="*/ 1094 h 90963"/>
                  <a:gd name="connsiteX4" fmla="*/ 1094 w 19849"/>
                  <a:gd name="connsiteY4" fmla="*/ 0 h 90963"/>
                  <a:gd name="connsiteX5" fmla="*/ 18755 w 19849"/>
                  <a:gd name="connsiteY5" fmla="*/ 0 h 90963"/>
                  <a:gd name="connsiteX6" fmla="*/ 19849 w 19849"/>
                  <a:gd name="connsiteY6" fmla="*/ 1094 h 90963"/>
                  <a:gd name="connsiteX7" fmla="*/ 19380 w 19849"/>
                  <a:gd name="connsiteY7" fmla="*/ 45482 h 90963"/>
                  <a:gd name="connsiteX8" fmla="*/ 19849 w 19849"/>
                  <a:gd name="connsiteY8" fmla="*/ 89869 h 90963"/>
                  <a:gd name="connsiteX9" fmla="*/ 18755 w 19849"/>
                  <a:gd name="connsiteY9" fmla="*/ 90963 h 90963"/>
                  <a:gd name="connsiteX10" fmla="*/ 1094 w 19849"/>
                  <a:gd name="connsiteY10" fmla="*/ 90963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9" h="90963">
                    <a:moveTo>
                      <a:pt x="1094" y="90963"/>
                    </a:moveTo>
                    <a:cubicBezTo>
                      <a:pt x="1094" y="90963"/>
                      <a:pt x="0" y="90495"/>
                      <a:pt x="0" y="89869"/>
                    </a:cubicBezTo>
                    <a:lnTo>
                      <a:pt x="469" y="45482"/>
                    </a:lnTo>
                    <a:lnTo>
                      <a:pt x="0" y="1094"/>
                    </a:lnTo>
                    <a:cubicBezTo>
                      <a:pt x="0" y="1094"/>
                      <a:pt x="469" y="0"/>
                      <a:pt x="1094" y="0"/>
                    </a:cubicBezTo>
                    <a:lnTo>
                      <a:pt x="18755" y="0"/>
                    </a:lnTo>
                    <a:cubicBezTo>
                      <a:pt x="18755" y="0"/>
                      <a:pt x="19849" y="469"/>
                      <a:pt x="19849" y="1094"/>
                    </a:cubicBezTo>
                    <a:lnTo>
                      <a:pt x="19380" y="45482"/>
                    </a:lnTo>
                    <a:lnTo>
                      <a:pt x="19849" y="89869"/>
                    </a:lnTo>
                    <a:cubicBezTo>
                      <a:pt x="19849" y="89869"/>
                      <a:pt x="19380" y="90963"/>
                      <a:pt x="18755" y="90963"/>
                    </a:cubicBezTo>
                    <a:lnTo>
                      <a:pt x="1094" y="90963"/>
                    </a:lnTo>
                    <a:close/>
                  </a:path>
                </a:pathLst>
              </a:custGeom>
              <a:solidFill>
                <a:srgbClr val="159E31"/>
              </a:solidFill>
              <a:ln w="0" cap="flat">
                <a:noFill/>
                <a:prstDash val="solid"/>
                <a:miter/>
              </a:ln>
            </p:spPr>
            <p:txBody>
              <a:bodyPr rtlCol="0" anchor="ctr"/>
              <a:lstStyle/>
              <a:p>
                <a:endParaRPr lang="zh-CN" altLang="en-US"/>
              </a:p>
            </p:txBody>
          </p:sp>
          <p:sp>
            <p:nvSpPr>
              <p:cNvPr id="372" name="任意多边形: 形状 371">
                <a:extLst>
                  <a:ext uri="{FF2B5EF4-FFF2-40B4-BE49-F238E27FC236}">
                    <a16:creationId xmlns:a16="http://schemas.microsoft.com/office/drawing/2014/main" id="{4A915130-C2D7-AA90-3BB4-CF1AE43CD152}"/>
                  </a:ext>
                </a:extLst>
              </p:cNvPr>
              <p:cNvSpPr/>
              <p:nvPr/>
            </p:nvSpPr>
            <p:spPr>
              <a:xfrm>
                <a:off x="8664761" y="2348082"/>
                <a:ext cx="86448" cy="94870"/>
              </a:xfrm>
              <a:custGeom>
                <a:avLst/>
                <a:gdLst>
                  <a:gd name="connsiteX0" fmla="*/ 45169 w 86448"/>
                  <a:gd name="connsiteY0" fmla="*/ 94871 h 94870"/>
                  <a:gd name="connsiteX1" fmla="*/ 0 w 86448"/>
                  <a:gd name="connsiteY1" fmla="*/ 47826 h 94870"/>
                  <a:gd name="connsiteX2" fmla="*/ 45169 w 86448"/>
                  <a:gd name="connsiteY2" fmla="*/ 0 h 94870"/>
                  <a:gd name="connsiteX3" fmla="*/ 85806 w 86448"/>
                  <a:gd name="connsiteY3" fmla="*/ 32509 h 94870"/>
                  <a:gd name="connsiteX4" fmla="*/ 85024 w 86448"/>
                  <a:gd name="connsiteY4" fmla="*/ 33603 h 94870"/>
                  <a:gd name="connsiteX5" fmla="*/ 67675 w 86448"/>
                  <a:gd name="connsiteY5" fmla="*/ 33603 h 94870"/>
                  <a:gd name="connsiteX6" fmla="*/ 66425 w 86448"/>
                  <a:gd name="connsiteY6" fmla="*/ 32509 h 94870"/>
                  <a:gd name="connsiteX7" fmla="*/ 44856 w 86448"/>
                  <a:gd name="connsiteY7" fmla="*/ 15161 h 94870"/>
                  <a:gd name="connsiteX8" fmla="*/ 20475 w 86448"/>
                  <a:gd name="connsiteY8" fmla="*/ 47670 h 94870"/>
                  <a:gd name="connsiteX9" fmla="*/ 44700 w 86448"/>
                  <a:gd name="connsiteY9" fmla="*/ 79710 h 94870"/>
                  <a:gd name="connsiteX10" fmla="*/ 66738 w 86448"/>
                  <a:gd name="connsiteY10" fmla="*/ 60330 h 94870"/>
                  <a:gd name="connsiteX11" fmla="*/ 67988 w 86448"/>
                  <a:gd name="connsiteY11" fmla="*/ 59236 h 94870"/>
                  <a:gd name="connsiteX12" fmla="*/ 85649 w 86448"/>
                  <a:gd name="connsiteY12" fmla="*/ 59236 h 94870"/>
                  <a:gd name="connsiteX13" fmla="*/ 86431 w 86448"/>
                  <a:gd name="connsiteY13" fmla="*/ 60330 h 94870"/>
                  <a:gd name="connsiteX14" fmla="*/ 45169 w 86448"/>
                  <a:gd name="connsiteY14" fmla="*/ 94871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48" h="94870">
                    <a:moveTo>
                      <a:pt x="45169" y="94871"/>
                    </a:moveTo>
                    <a:cubicBezTo>
                      <a:pt x="17192" y="94871"/>
                      <a:pt x="0" y="75490"/>
                      <a:pt x="0" y="47826"/>
                    </a:cubicBezTo>
                    <a:cubicBezTo>
                      <a:pt x="0" y="20162"/>
                      <a:pt x="17661" y="0"/>
                      <a:pt x="45169" y="0"/>
                    </a:cubicBezTo>
                    <a:cubicBezTo>
                      <a:pt x="64862" y="0"/>
                      <a:pt x="80804" y="8127"/>
                      <a:pt x="85806" y="32509"/>
                    </a:cubicBezTo>
                    <a:cubicBezTo>
                      <a:pt x="85806" y="32978"/>
                      <a:pt x="85493" y="33603"/>
                      <a:pt x="85024" y="33603"/>
                    </a:cubicBezTo>
                    <a:lnTo>
                      <a:pt x="67675" y="33603"/>
                    </a:lnTo>
                    <a:cubicBezTo>
                      <a:pt x="67675" y="33603"/>
                      <a:pt x="66425" y="33291"/>
                      <a:pt x="66425" y="32509"/>
                    </a:cubicBezTo>
                    <a:cubicBezTo>
                      <a:pt x="63924" y="21412"/>
                      <a:pt x="56735" y="15161"/>
                      <a:pt x="44856" y="15161"/>
                    </a:cubicBezTo>
                    <a:cubicBezTo>
                      <a:pt x="29071" y="15161"/>
                      <a:pt x="20475" y="27352"/>
                      <a:pt x="20475" y="47670"/>
                    </a:cubicBezTo>
                    <a:cubicBezTo>
                      <a:pt x="20475" y="67988"/>
                      <a:pt x="29383" y="79710"/>
                      <a:pt x="44700" y="79710"/>
                    </a:cubicBezTo>
                    <a:cubicBezTo>
                      <a:pt x="57516" y="79710"/>
                      <a:pt x="64393" y="72833"/>
                      <a:pt x="66738" y="60330"/>
                    </a:cubicBezTo>
                    <a:cubicBezTo>
                      <a:pt x="66738" y="59705"/>
                      <a:pt x="67363" y="59236"/>
                      <a:pt x="67988" y="59236"/>
                    </a:cubicBezTo>
                    <a:lnTo>
                      <a:pt x="85649" y="59236"/>
                    </a:lnTo>
                    <a:cubicBezTo>
                      <a:pt x="85649" y="59236"/>
                      <a:pt x="86587" y="59705"/>
                      <a:pt x="86431" y="60330"/>
                    </a:cubicBezTo>
                    <a:cubicBezTo>
                      <a:pt x="81429" y="85337"/>
                      <a:pt x="66738" y="94871"/>
                      <a:pt x="45169" y="94871"/>
                    </a:cubicBezTo>
                    <a:close/>
                  </a:path>
                </a:pathLst>
              </a:custGeom>
              <a:solidFill>
                <a:srgbClr val="159E31"/>
              </a:solidFill>
              <a:ln w="0" cap="flat">
                <a:noFill/>
                <a:prstDash val="solid"/>
                <a:miter/>
              </a:ln>
            </p:spPr>
            <p:txBody>
              <a:bodyPr rtlCol="0" anchor="ctr"/>
              <a:lstStyle/>
              <a:p>
                <a:endParaRPr lang="zh-CN" altLang="en-US"/>
              </a:p>
            </p:txBody>
          </p:sp>
          <p:sp>
            <p:nvSpPr>
              <p:cNvPr id="373" name="任意多边形: 形状 372">
                <a:extLst>
                  <a:ext uri="{FF2B5EF4-FFF2-40B4-BE49-F238E27FC236}">
                    <a16:creationId xmlns:a16="http://schemas.microsoft.com/office/drawing/2014/main" id="{4BCF100C-C177-F705-2B90-AD1F654F4B88}"/>
                  </a:ext>
                </a:extLst>
              </p:cNvPr>
              <p:cNvSpPr/>
              <p:nvPr/>
            </p:nvSpPr>
            <p:spPr>
              <a:xfrm>
                <a:off x="8753003" y="2349802"/>
                <a:ext cx="88370" cy="91119"/>
              </a:xfrm>
              <a:custGeom>
                <a:avLst/>
                <a:gdLst>
                  <a:gd name="connsiteX0" fmla="*/ 69459 w 88370"/>
                  <a:gd name="connsiteY0" fmla="*/ 91120 h 91119"/>
                  <a:gd name="connsiteX1" fmla="*/ 68208 w 88370"/>
                  <a:gd name="connsiteY1" fmla="*/ 90026 h 91119"/>
                  <a:gd name="connsiteX2" fmla="*/ 61019 w 88370"/>
                  <a:gd name="connsiteY2" fmla="*/ 67988 h 91119"/>
                  <a:gd name="connsiteX3" fmla="*/ 26946 w 88370"/>
                  <a:gd name="connsiteY3" fmla="*/ 67988 h 91119"/>
                  <a:gd name="connsiteX4" fmla="*/ 20069 w 88370"/>
                  <a:gd name="connsiteY4" fmla="*/ 90026 h 91119"/>
                  <a:gd name="connsiteX5" fmla="*/ 18819 w 88370"/>
                  <a:gd name="connsiteY5" fmla="*/ 91120 h 91119"/>
                  <a:gd name="connsiteX6" fmla="*/ 689 w 88370"/>
                  <a:gd name="connsiteY6" fmla="*/ 91120 h 91119"/>
                  <a:gd name="connsiteX7" fmla="*/ 64 w 88370"/>
                  <a:gd name="connsiteY7" fmla="*/ 90026 h 91119"/>
                  <a:gd name="connsiteX8" fmla="*/ 30854 w 88370"/>
                  <a:gd name="connsiteY8" fmla="*/ 1094 h 91119"/>
                  <a:gd name="connsiteX9" fmla="*/ 32260 w 88370"/>
                  <a:gd name="connsiteY9" fmla="*/ 0 h 91119"/>
                  <a:gd name="connsiteX10" fmla="*/ 56799 w 88370"/>
                  <a:gd name="connsiteY10" fmla="*/ 0 h 91119"/>
                  <a:gd name="connsiteX11" fmla="*/ 58205 w 88370"/>
                  <a:gd name="connsiteY11" fmla="*/ 1094 h 91119"/>
                  <a:gd name="connsiteX12" fmla="*/ 88370 w 88370"/>
                  <a:gd name="connsiteY12" fmla="*/ 90026 h 91119"/>
                  <a:gd name="connsiteX13" fmla="*/ 87745 w 88370"/>
                  <a:gd name="connsiteY13" fmla="*/ 91120 h 91119"/>
                  <a:gd name="connsiteX14" fmla="*/ 69459 w 88370"/>
                  <a:gd name="connsiteY14" fmla="*/ 91120 h 91119"/>
                  <a:gd name="connsiteX15" fmla="*/ 56017 w 88370"/>
                  <a:gd name="connsiteY15" fmla="*/ 52202 h 91119"/>
                  <a:gd name="connsiteX16" fmla="*/ 43514 w 88370"/>
                  <a:gd name="connsiteY16" fmla="*/ 13285 h 91119"/>
                  <a:gd name="connsiteX17" fmla="*/ 31635 w 88370"/>
                  <a:gd name="connsiteY17" fmla="*/ 52202 h 91119"/>
                  <a:gd name="connsiteX18" fmla="*/ 55861 w 88370"/>
                  <a:gd name="connsiteY18" fmla="*/ 52202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70" h="91119">
                    <a:moveTo>
                      <a:pt x="69459" y="91120"/>
                    </a:moveTo>
                    <a:cubicBezTo>
                      <a:pt x="69459" y="91120"/>
                      <a:pt x="68364" y="90807"/>
                      <a:pt x="68208" y="90026"/>
                    </a:cubicBezTo>
                    <a:lnTo>
                      <a:pt x="61019" y="67988"/>
                    </a:lnTo>
                    <a:lnTo>
                      <a:pt x="26946" y="67988"/>
                    </a:lnTo>
                    <a:lnTo>
                      <a:pt x="20069" y="90026"/>
                    </a:lnTo>
                    <a:cubicBezTo>
                      <a:pt x="20069" y="90026"/>
                      <a:pt x="19444" y="91120"/>
                      <a:pt x="18819" y="91120"/>
                    </a:cubicBezTo>
                    <a:lnTo>
                      <a:pt x="689" y="91120"/>
                    </a:lnTo>
                    <a:cubicBezTo>
                      <a:pt x="689" y="91120"/>
                      <a:pt x="-249" y="90651"/>
                      <a:pt x="64" y="90026"/>
                    </a:cubicBezTo>
                    <a:lnTo>
                      <a:pt x="30854" y="1094"/>
                    </a:lnTo>
                    <a:cubicBezTo>
                      <a:pt x="30854" y="1094"/>
                      <a:pt x="31635" y="0"/>
                      <a:pt x="32260" y="0"/>
                    </a:cubicBezTo>
                    <a:lnTo>
                      <a:pt x="56799" y="0"/>
                    </a:lnTo>
                    <a:cubicBezTo>
                      <a:pt x="56799" y="0"/>
                      <a:pt x="58049" y="313"/>
                      <a:pt x="58205" y="1094"/>
                    </a:cubicBezTo>
                    <a:lnTo>
                      <a:pt x="88370" y="90026"/>
                    </a:lnTo>
                    <a:cubicBezTo>
                      <a:pt x="88370" y="90026"/>
                      <a:pt x="88370" y="91120"/>
                      <a:pt x="87745" y="91120"/>
                    </a:cubicBezTo>
                    <a:lnTo>
                      <a:pt x="69459" y="91120"/>
                    </a:lnTo>
                    <a:close/>
                    <a:moveTo>
                      <a:pt x="56017" y="52202"/>
                    </a:moveTo>
                    <a:lnTo>
                      <a:pt x="43514" y="13285"/>
                    </a:lnTo>
                    <a:lnTo>
                      <a:pt x="31635" y="52202"/>
                    </a:lnTo>
                    <a:lnTo>
                      <a:pt x="55861" y="52202"/>
                    </a:lnTo>
                    <a:close/>
                  </a:path>
                </a:pathLst>
              </a:custGeom>
              <a:solidFill>
                <a:srgbClr val="159E31"/>
              </a:solidFill>
              <a:ln w="0" cap="flat">
                <a:noFill/>
                <a:prstDash val="solid"/>
                <a:miter/>
              </a:ln>
            </p:spPr>
            <p:txBody>
              <a:bodyPr rtlCol="0" anchor="ctr"/>
              <a:lstStyle/>
              <a:p>
                <a:endParaRPr lang="zh-CN" altLang="en-US"/>
              </a:p>
            </p:txBody>
          </p:sp>
          <p:sp>
            <p:nvSpPr>
              <p:cNvPr id="374" name="任意多边形: 形状 373">
                <a:extLst>
                  <a:ext uri="{FF2B5EF4-FFF2-40B4-BE49-F238E27FC236}">
                    <a16:creationId xmlns:a16="http://schemas.microsoft.com/office/drawing/2014/main" id="{3BEFF001-D514-B87A-7DB4-C9CD435A55E0}"/>
                  </a:ext>
                </a:extLst>
              </p:cNvPr>
              <p:cNvSpPr/>
              <p:nvPr/>
            </p:nvSpPr>
            <p:spPr>
              <a:xfrm>
                <a:off x="8848876" y="2349958"/>
                <a:ext cx="58297" cy="91276"/>
              </a:xfrm>
              <a:custGeom>
                <a:avLst/>
                <a:gdLst>
                  <a:gd name="connsiteX0" fmla="*/ 1094 w 58297"/>
                  <a:gd name="connsiteY0" fmla="*/ 90963 h 91276"/>
                  <a:gd name="connsiteX1" fmla="*/ 0 w 58297"/>
                  <a:gd name="connsiteY1" fmla="*/ 89869 h 91276"/>
                  <a:gd name="connsiteX2" fmla="*/ 312 w 58297"/>
                  <a:gd name="connsiteY2" fmla="*/ 45482 h 91276"/>
                  <a:gd name="connsiteX3" fmla="*/ 0 w 58297"/>
                  <a:gd name="connsiteY3" fmla="*/ 1094 h 91276"/>
                  <a:gd name="connsiteX4" fmla="*/ 1094 w 58297"/>
                  <a:gd name="connsiteY4" fmla="*/ 0 h 91276"/>
                  <a:gd name="connsiteX5" fmla="*/ 18912 w 58297"/>
                  <a:gd name="connsiteY5" fmla="*/ 0 h 91276"/>
                  <a:gd name="connsiteX6" fmla="*/ 20006 w 58297"/>
                  <a:gd name="connsiteY6" fmla="*/ 1094 h 91276"/>
                  <a:gd name="connsiteX7" fmla="*/ 19693 w 58297"/>
                  <a:gd name="connsiteY7" fmla="*/ 44388 h 91276"/>
                  <a:gd name="connsiteX8" fmla="*/ 20006 w 58297"/>
                  <a:gd name="connsiteY8" fmla="*/ 76428 h 91276"/>
                  <a:gd name="connsiteX9" fmla="*/ 57204 w 58297"/>
                  <a:gd name="connsiteY9" fmla="*/ 76428 h 91276"/>
                  <a:gd name="connsiteX10" fmla="*/ 58298 w 58297"/>
                  <a:gd name="connsiteY10" fmla="*/ 77522 h 91276"/>
                  <a:gd name="connsiteX11" fmla="*/ 58298 w 58297"/>
                  <a:gd name="connsiteY11" fmla="*/ 90182 h 91276"/>
                  <a:gd name="connsiteX12" fmla="*/ 57204 w 58297"/>
                  <a:gd name="connsiteY12" fmla="*/ 91276 h 91276"/>
                  <a:gd name="connsiteX13" fmla="*/ 1250 w 58297"/>
                  <a:gd name="connsiteY13" fmla="*/ 91276 h 9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297" h="91276">
                    <a:moveTo>
                      <a:pt x="1094" y="90963"/>
                    </a:moveTo>
                    <a:cubicBezTo>
                      <a:pt x="1094" y="90963"/>
                      <a:pt x="0" y="90495"/>
                      <a:pt x="0" y="89869"/>
                    </a:cubicBezTo>
                    <a:lnTo>
                      <a:pt x="312" y="45482"/>
                    </a:lnTo>
                    <a:lnTo>
                      <a:pt x="0" y="1094"/>
                    </a:lnTo>
                    <a:cubicBezTo>
                      <a:pt x="0" y="1094"/>
                      <a:pt x="469" y="0"/>
                      <a:pt x="1094" y="0"/>
                    </a:cubicBezTo>
                    <a:lnTo>
                      <a:pt x="18912" y="0"/>
                    </a:lnTo>
                    <a:cubicBezTo>
                      <a:pt x="18912" y="0"/>
                      <a:pt x="20006" y="469"/>
                      <a:pt x="20006" y="1094"/>
                    </a:cubicBezTo>
                    <a:lnTo>
                      <a:pt x="19693" y="44388"/>
                    </a:lnTo>
                    <a:lnTo>
                      <a:pt x="20006" y="76428"/>
                    </a:lnTo>
                    <a:lnTo>
                      <a:pt x="57204" y="76428"/>
                    </a:lnTo>
                    <a:cubicBezTo>
                      <a:pt x="57204" y="76428"/>
                      <a:pt x="58298" y="76897"/>
                      <a:pt x="58298" y="77522"/>
                    </a:cubicBezTo>
                    <a:lnTo>
                      <a:pt x="58298" y="90182"/>
                    </a:lnTo>
                    <a:cubicBezTo>
                      <a:pt x="58298" y="90182"/>
                      <a:pt x="57829" y="91276"/>
                      <a:pt x="57204" y="91276"/>
                    </a:cubicBezTo>
                    <a:lnTo>
                      <a:pt x="1250" y="91276"/>
                    </a:lnTo>
                    <a:close/>
                  </a:path>
                </a:pathLst>
              </a:custGeom>
              <a:solidFill>
                <a:srgbClr val="159E31"/>
              </a:solidFill>
              <a:ln w="0" cap="flat">
                <a:noFill/>
                <a:prstDash val="solid"/>
                <a:miter/>
              </a:ln>
            </p:spPr>
            <p:txBody>
              <a:bodyPr rtlCol="0" anchor="ctr"/>
              <a:lstStyle/>
              <a:p>
                <a:endParaRPr lang="zh-CN" altLang="en-US"/>
              </a:p>
            </p:txBody>
          </p:sp>
          <p:sp>
            <p:nvSpPr>
              <p:cNvPr id="375" name="任意多边形: 形状 374">
                <a:extLst>
                  <a:ext uri="{FF2B5EF4-FFF2-40B4-BE49-F238E27FC236}">
                    <a16:creationId xmlns:a16="http://schemas.microsoft.com/office/drawing/2014/main" id="{76A3AEC4-E4E8-2A4D-4AC1-D443B7F83E76}"/>
                  </a:ext>
                </a:extLst>
              </p:cNvPr>
              <p:cNvSpPr/>
              <p:nvPr/>
            </p:nvSpPr>
            <p:spPr>
              <a:xfrm>
                <a:off x="8942184" y="2348082"/>
                <a:ext cx="86448" cy="94870"/>
              </a:xfrm>
              <a:custGeom>
                <a:avLst/>
                <a:gdLst>
                  <a:gd name="connsiteX0" fmla="*/ 45169 w 86448"/>
                  <a:gd name="connsiteY0" fmla="*/ 94871 h 94870"/>
                  <a:gd name="connsiteX1" fmla="*/ 0 w 86448"/>
                  <a:gd name="connsiteY1" fmla="*/ 47826 h 94870"/>
                  <a:gd name="connsiteX2" fmla="*/ 45169 w 86448"/>
                  <a:gd name="connsiteY2" fmla="*/ 0 h 94870"/>
                  <a:gd name="connsiteX3" fmla="*/ 85806 w 86448"/>
                  <a:gd name="connsiteY3" fmla="*/ 32509 h 94870"/>
                  <a:gd name="connsiteX4" fmla="*/ 85024 w 86448"/>
                  <a:gd name="connsiteY4" fmla="*/ 33603 h 94870"/>
                  <a:gd name="connsiteX5" fmla="*/ 67675 w 86448"/>
                  <a:gd name="connsiteY5" fmla="*/ 33603 h 94870"/>
                  <a:gd name="connsiteX6" fmla="*/ 66425 w 86448"/>
                  <a:gd name="connsiteY6" fmla="*/ 32509 h 94870"/>
                  <a:gd name="connsiteX7" fmla="*/ 44856 w 86448"/>
                  <a:gd name="connsiteY7" fmla="*/ 15161 h 94870"/>
                  <a:gd name="connsiteX8" fmla="*/ 20475 w 86448"/>
                  <a:gd name="connsiteY8" fmla="*/ 47670 h 94870"/>
                  <a:gd name="connsiteX9" fmla="*/ 44700 w 86448"/>
                  <a:gd name="connsiteY9" fmla="*/ 79710 h 94870"/>
                  <a:gd name="connsiteX10" fmla="*/ 66738 w 86448"/>
                  <a:gd name="connsiteY10" fmla="*/ 60330 h 94870"/>
                  <a:gd name="connsiteX11" fmla="*/ 67988 w 86448"/>
                  <a:gd name="connsiteY11" fmla="*/ 59236 h 94870"/>
                  <a:gd name="connsiteX12" fmla="*/ 85649 w 86448"/>
                  <a:gd name="connsiteY12" fmla="*/ 59236 h 94870"/>
                  <a:gd name="connsiteX13" fmla="*/ 86431 w 86448"/>
                  <a:gd name="connsiteY13" fmla="*/ 60330 h 94870"/>
                  <a:gd name="connsiteX14" fmla="*/ 45169 w 86448"/>
                  <a:gd name="connsiteY14" fmla="*/ 94871 h 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48" h="94870">
                    <a:moveTo>
                      <a:pt x="45169" y="94871"/>
                    </a:moveTo>
                    <a:cubicBezTo>
                      <a:pt x="17192" y="94871"/>
                      <a:pt x="0" y="75490"/>
                      <a:pt x="0" y="47826"/>
                    </a:cubicBezTo>
                    <a:cubicBezTo>
                      <a:pt x="0" y="20162"/>
                      <a:pt x="17661" y="0"/>
                      <a:pt x="45169" y="0"/>
                    </a:cubicBezTo>
                    <a:cubicBezTo>
                      <a:pt x="64862" y="0"/>
                      <a:pt x="80804" y="8127"/>
                      <a:pt x="85806" y="32509"/>
                    </a:cubicBezTo>
                    <a:cubicBezTo>
                      <a:pt x="85806" y="32978"/>
                      <a:pt x="85493" y="33603"/>
                      <a:pt x="85024" y="33603"/>
                    </a:cubicBezTo>
                    <a:lnTo>
                      <a:pt x="67675" y="33603"/>
                    </a:lnTo>
                    <a:cubicBezTo>
                      <a:pt x="67675" y="33603"/>
                      <a:pt x="66425" y="33291"/>
                      <a:pt x="66425" y="32509"/>
                    </a:cubicBezTo>
                    <a:cubicBezTo>
                      <a:pt x="63924" y="21412"/>
                      <a:pt x="56735" y="15161"/>
                      <a:pt x="44856" y="15161"/>
                    </a:cubicBezTo>
                    <a:cubicBezTo>
                      <a:pt x="29071" y="15161"/>
                      <a:pt x="20475" y="27352"/>
                      <a:pt x="20475" y="47670"/>
                    </a:cubicBezTo>
                    <a:cubicBezTo>
                      <a:pt x="20475" y="67988"/>
                      <a:pt x="29383" y="79710"/>
                      <a:pt x="44700" y="79710"/>
                    </a:cubicBezTo>
                    <a:cubicBezTo>
                      <a:pt x="57516" y="79710"/>
                      <a:pt x="64393" y="72833"/>
                      <a:pt x="66738" y="60330"/>
                    </a:cubicBezTo>
                    <a:cubicBezTo>
                      <a:pt x="66738" y="59705"/>
                      <a:pt x="67363" y="59236"/>
                      <a:pt x="67988" y="59236"/>
                    </a:cubicBezTo>
                    <a:lnTo>
                      <a:pt x="85649" y="59236"/>
                    </a:lnTo>
                    <a:cubicBezTo>
                      <a:pt x="85649" y="59236"/>
                      <a:pt x="86587" y="59705"/>
                      <a:pt x="86431" y="60330"/>
                    </a:cubicBezTo>
                    <a:cubicBezTo>
                      <a:pt x="81429" y="85337"/>
                      <a:pt x="66738" y="94871"/>
                      <a:pt x="45169" y="94871"/>
                    </a:cubicBezTo>
                    <a:close/>
                  </a:path>
                </a:pathLst>
              </a:custGeom>
              <a:solidFill>
                <a:srgbClr val="159E31"/>
              </a:solidFill>
              <a:ln w="0" cap="flat">
                <a:noFill/>
                <a:prstDash val="solid"/>
                <a:miter/>
              </a:ln>
            </p:spPr>
            <p:txBody>
              <a:bodyPr rtlCol="0" anchor="ctr"/>
              <a:lstStyle/>
              <a:p>
                <a:endParaRPr lang="zh-CN" altLang="en-US"/>
              </a:p>
            </p:txBody>
          </p:sp>
          <p:sp>
            <p:nvSpPr>
              <p:cNvPr id="376" name="任意多边形: 形状 375">
                <a:extLst>
                  <a:ext uri="{FF2B5EF4-FFF2-40B4-BE49-F238E27FC236}">
                    <a16:creationId xmlns:a16="http://schemas.microsoft.com/office/drawing/2014/main" id="{8253A85E-15C8-4F3E-FDBE-DBA370D5CBFC}"/>
                  </a:ext>
                </a:extLst>
              </p:cNvPr>
              <p:cNvSpPr/>
              <p:nvPr/>
            </p:nvSpPr>
            <p:spPr>
              <a:xfrm>
                <a:off x="9030426" y="2349802"/>
                <a:ext cx="88370" cy="91119"/>
              </a:xfrm>
              <a:custGeom>
                <a:avLst/>
                <a:gdLst>
                  <a:gd name="connsiteX0" fmla="*/ 69459 w 88370"/>
                  <a:gd name="connsiteY0" fmla="*/ 91120 h 91119"/>
                  <a:gd name="connsiteX1" fmla="*/ 68208 w 88370"/>
                  <a:gd name="connsiteY1" fmla="*/ 90026 h 91119"/>
                  <a:gd name="connsiteX2" fmla="*/ 61019 w 88370"/>
                  <a:gd name="connsiteY2" fmla="*/ 67988 h 91119"/>
                  <a:gd name="connsiteX3" fmla="*/ 26946 w 88370"/>
                  <a:gd name="connsiteY3" fmla="*/ 67988 h 91119"/>
                  <a:gd name="connsiteX4" fmla="*/ 20069 w 88370"/>
                  <a:gd name="connsiteY4" fmla="*/ 90026 h 91119"/>
                  <a:gd name="connsiteX5" fmla="*/ 18819 w 88370"/>
                  <a:gd name="connsiteY5" fmla="*/ 91120 h 91119"/>
                  <a:gd name="connsiteX6" fmla="*/ 689 w 88370"/>
                  <a:gd name="connsiteY6" fmla="*/ 91120 h 91119"/>
                  <a:gd name="connsiteX7" fmla="*/ 64 w 88370"/>
                  <a:gd name="connsiteY7" fmla="*/ 90026 h 91119"/>
                  <a:gd name="connsiteX8" fmla="*/ 30854 w 88370"/>
                  <a:gd name="connsiteY8" fmla="*/ 1094 h 91119"/>
                  <a:gd name="connsiteX9" fmla="*/ 32260 w 88370"/>
                  <a:gd name="connsiteY9" fmla="*/ 0 h 91119"/>
                  <a:gd name="connsiteX10" fmla="*/ 56799 w 88370"/>
                  <a:gd name="connsiteY10" fmla="*/ 0 h 91119"/>
                  <a:gd name="connsiteX11" fmla="*/ 58205 w 88370"/>
                  <a:gd name="connsiteY11" fmla="*/ 1094 h 91119"/>
                  <a:gd name="connsiteX12" fmla="*/ 88370 w 88370"/>
                  <a:gd name="connsiteY12" fmla="*/ 90026 h 91119"/>
                  <a:gd name="connsiteX13" fmla="*/ 87745 w 88370"/>
                  <a:gd name="connsiteY13" fmla="*/ 91120 h 91119"/>
                  <a:gd name="connsiteX14" fmla="*/ 69459 w 88370"/>
                  <a:gd name="connsiteY14" fmla="*/ 91120 h 91119"/>
                  <a:gd name="connsiteX15" fmla="*/ 56017 w 88370"/>
                  <a:gd name="connsiteY15" fmla="*/ 52202 h 91119"/>
                  <a:gd name="connsiteX16" fmla="*/ 43514 w 88370"/>
                  <a:gd name="connsiteY16" fmla="*/ 13285 h 91119"/>
                  <a:gd name="connsiteX17" fmla="*/ 31635 w 88370"/>
                  <a:gd name="connsiteY17" fmla="*/ 52202 h 91119"/>
                  <a:gd name="connsiteX18" fmla="*/ 55861 w 88370"/>
                  <a:gd name="connsiteY18" fmla="*/ 52202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70" h="91119">
                    <a:moveTo>
                      <a:pt x="69459" y="91120"/>
                    </a:moveTo>
                    <a:cubicBezTo>
                      <a:pt x="69459" y="91120"/>
                      <a:pt x="68364" y="90807"/>
                      <a:pt x="68208" y="90026"/>
                    </a:cubicBezTo>
                    <a:lnTo>
                      <a:pt x="61019" y="67988"/>
                    </a:lnTo>
                    <a:lnTo>
                      <a:pt x="26946" y="67988"/>
                    </a:lnTo>
                    <a:lnTo>
                      <a:pt x="20069" y="90026"/>
                    </a:lnTo>
                    <a:cubicBezTo>
                      <a:pt x="20069" y="90026"/>
                      <a:pt x="19444" y="91120"/>
                      <a:pt x="18819" y="91120"/>
                    </a:cubicBezTo>
                    <a:lnTo>
                      <a:pt x="689" y="91120"/>
                    </a:lnTo>
                    <a:cubicBezTo>
                      <a:pt x="689" y="91120"/>
                      <a:pt x="-249" y="90651"/>
                      <a:pt x="64" y="90026"/>
                    </a:cubicBezTo>
                    <a:lnTo>
                      <a:pt x="30854" y="1094"/>
                    </a:lnTo>
                    <a:cubicBezTo>
                      <a:pt x="30854" y="1094"/>
                      <a:pt x="31635" y="0"/>
                      <a:pt x="32260" y="0"/>
                    </a:cubicBezTo>
                    <a:lnTo>
                      <a:pt x="56799" y="0"/>
                    </a:lnTo>
                    <a:cubicBezTo>
                      <a:pt x="56799" y="0"/>
                      <a:pt x="58049" y="313"/>
                      <a:pt x="58205" y="1094"/>
                    </a:cubicBezTo>
                    <a:lnTo>
                      <a:pt x="88370" y="90026"/>
                    </a:lnTo>
                    <a:cubicBezTo>
                      <a:pt x="88370" y="90026"/>
                      <a:pt x="88370" y="91120"/>
                      <a:pt x="87745" y="91120"/>
                    </a:cubicBezTo>
                    <a:lnTo>
                      <a:pt x="69459" y="91120"/>
                    </a:lnTo>
                    <a:close/>
                    <a:moveTo>
                      <a:pt x="56017" y="52202"/>
                    </a:moveTo>
                    <a:lnTo>
                      <a:pt x="43514" y="13285"/>
                    </a:lnTo>
                    <a:lnTo>
                      <a:pt x="31635" y="52202"/>
                    </a:lnTo>
                    <a:lnTo>
                      <a:pt x="55861" y="52202"/>
                    </a:lnTo>
                    <a:close/>
                  </a:path>
                </a:pathLst>
              </a:custGeom>
              <a:solidFill>
                <a:srgbClr val="159E31"/>
              </a:solidFill>
              <a:ln w="0" cap="flat">
                <a:noFill/>
                <a:prstDash val="solid"/>
                <a:miter/>
              </a:ln>
            </p:spPr>
            <p:txBody>
              <a:bodyPr rtlCol="0" anchor="ctr"/>
              <a:lstStyle/>
              <a:p>
                <a:endParaRPr lang="zh-CN" altLang="en-US"/>
              </a:p>
            </p:txBody>
          </p:sp>
          <p:sp>
            <p:nvSpPr>
              <p:cNvPr id="377" name="任意多边形: 形状 376">
                <a:extLst>
                  <a:ext uri="{FF2B5EF4-FFF2-40B4-BE49-F238E27FC236}">
                    <a16:creationId xmlns:a16="http://schemas.microsoft.com/office/drawing/2014/main" id="{AC564B98-A63E-3291-073B-4947E1E1711B}"/>
                  </a:ext>
                </a:extLst>
              </p:cNvPr>
              <p:cNvSpPr/>
              <p:nvPr/>
            </p:nvSpPr>
            <p:spPr>
              <a:xfrm>
                <a:off x="9126455" y="2350271"/>
                <a:ext cx="76428" cy="91119"/>
              </a:xfrm>
              <a:custGeom>
                <a:avLst/>
                <a:gdLst>
                  <a:gd name="connsiteX0" fmla="*/ 41574 w 76428"/>
                  <a:gd name="connsiteY0" fmla="*/ 70489 h 91119"/>
                  <a:gd name="connsiteX1" fmla="*/ 32666 w 76428"/>
                  <a:gd name="connsiteY1" fmla="*/ 57047 h 91119"/>
                  <a:gd name="connsiteX2" fmla="*/ 19693 w 76428"/>
                  <a:gd name="connsiteY2" fmla="*/ 57047 h 91119"/>
                  <a:gd name="connsiteX3" fmla="*/ 20006 w 76428"/>
                  <a:gd name="connsiteY3" fmla="*/ 89869 h 91119"/>
                  <a:gd name="connsiteX4" fmla="*/ 18912 w 76428"/>
                  <a:gd name="connsiteY4" fmla="*/ 90963 h 91119"/>
                  <a:gd name="connsiteX5" fmla="*/ 1094 w 76428"/>
                  <a:gd name="connsiteY5" fmla="*/ 90963 h 91119"/>
                  <a:gd name="connsiteX6" fmla="*/ 0 w 76428"/>
                  <a:gd name="connsiteY6" fmla="*/ 89869 h 91119"/>
                  <a:gd name="connsiteX7" fmla="*/ 313 w 76428"/>
                  <a:gd name="connsiteY7" fmla="*/ 45482 h 91119"/>
                  <a:gd name="connsiteX8" fmla="*/ 0 w 76428"/>
                  <a:gd name="connsiteY8" fmla="*/ 1094 h 91119"/>
                  <a:gd name="connsiteX9" fmla="*/ 1094 w 76428"/>
                  <a:gd name="connsiteY9" fmla="*/ 0 h 91119"/>
                  <a:gd name="connsiteX10" fmla="*/ 37980 w 76428"/>
                  <a:gd name="connsiteY10" fmla="*/ 0 h 91119"/>
                  <a:gd name="connsiteX11" fmla="*/ 73928 w 76428"/>
                  <a:gd name="connsiteY11" fmla="*/ 28602 h 91119"/>
                  <a:gd name="connsiteX12" fmla="*/ 53609 w 76428"/>
                  <a:gd name="connsiteY12" fmla="*/ 55172 h 91119"/>
                  <a:gd name="connsiteX13" fmla="*/ 76428 w 76428"/>
                  <a:gd name="connsiteY13" fmla="*/ 90182 h 91119"/>
                  <a:gd name="connsiteX14" fmla="*/ 75959 w 76428"/>
                  <a:gd name="connsiteY14" fmla="*/ 91120 h 91119"/>
                  <a:gd name="connsiteX15" fmla="*/ 55016 w 76428"/>
                  <a:gd name="connsiteY15" fmla="*/ 91120 h 91119"/>
                  <a:gd name="connsiteX16" fmla="*/ 53453 w 76428"/>
                  <a:gd name="connsiteY16" fmla="*/ 90182 h 91119"/>
                  <a:gd name="connsiteX17" fmla="*/ 41731 w 76428"/>
                  <a:gd name="connsiteY17" fmla="*/ 70801 h 91119"/>
                  <a:gd name="connsiteX18" fmla="*/ 38761 w 76428"/>
                  <a:gd name="connsiteY18" fmla="*/ 14223 h 91119"/>
                  <a:gd name="connsiteX19" fmla="*/ 19850 w 76428"/>
                  <a:gd name="connsiteY19" fmla="*/ 14223 h 91119"/>
                  <a:gd name="connsiteX20" fmla="*/ 19850 w 76428"/>
                  <a:gd name="connsiteY20" fmla="*/ 42512 h 91119"/>
                  <a:gd name="connsiteX21" fmla="*/ 39387 w 76428"/>
                  <a:gd name="connsiteY21" fmla="*/ 42512 h 91119"/>
                  <a:gd name="connsiteX22" fmla="*/ 54860 w 76428"/>
                  <a:gd name="connsiteY22" fmla="*/ 28758 h 91119"/>
                  <a:gd name="connsiteX23" fmla="*/ 38918 w 76428"/>
                  <a:gd name="connsiteY23" fmla="*/ 14223 h 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428" h="91119">
                    <a:moveTo>
                      <a:pt x="41574" y="70489"/>
                    </a:moveTo>
                    <a:lnTo>
                      <a:pt x="32666" y="57047"/>
                    </a:lnTo>
                    <a:lnTo>
                      <a:pt x="19693" y="57047"/>
                    </a:lnTo>
                    <a:lnTo>
                      <a:pt x="20006" y="89869"/>
                    </a:lnTo>
                    <a:cubicBezTo>
                      <a:pt x="20006" y="89869"/>
                      <a:pt x="19537" y="90963"/>
                      <a:pt x="18912" y="90963"/>
                    </a:cubicBezTo>
                    <a:lnTo>
                      <a:pt x="1094" y="90963"/>
                    </a:lnTo>
                    <a:cubicBezTo>
                      <a:pt x="1094" y="90963"/>
                      <a:pt x="0" y="90495"/>
                      <a:pt x="0" y="89869"/>
                    </a:cubicBezTo>
                    <a:lnTo>
                      <a:pt x="313" y="45482"/>
                    </a:lnTo>
                    <a:lnTo>
                      <a:pt x="0" y="1094"/>
                    </a:lnTo>
                    <a:cubicBezTo>
                      <a:pt x="0" y="1094"/>
                      <a:pt x="469" y="0"/>
                      <a:pt x="1094" y="0"/>
                    </a:cubicBezTo>
                    <a:lnTo>
                      <a:pt x="37980" y="0"/>
                    </a:lnTo>
                    <a:cubicBezTo>
                      <a:pt x="60799" y="0"/>
                      <a:pt x="73928" y="9690"/>
                      <a:pt x="73928" y="28602"/>
                    </a:cubicBezTo>
                    <a:cubicBezTo>
                      <a:pt x="73928" y="42043"/>
                      <a:pt x="66582" y="51265"/>
                      <a:pt x="53609" y="55172"/>
                    </a:cubicBezTo>
                    <a:lnTo>
                      <a:pt x="76428" y="90182"/>
                    </a:lnTo>
                    <a:cubicBezTo>
                      <a:pt x="76428" y="90182"/>
                      <a:pt x="76428" y="91120"/>
                      <a:pt x="75959" y="91120"/>
                    </a:cubicBezTo>
                    <a:lnTo>
                      <a:pt x="55016" y="91120"/>
                    </a:lnTo>
                    <a:cubicBezTo>
                      <a:pt x="55016" y="91120"/>
                      <a:pt x="53765" y="90807"/>
                      <a:pt x="53453" y="90182"/>
                    </a:cubicBezTo>
                    <a:lnTo>
                      <a:pt x="41731" y="70801"/>
                    </a:lnTo>
                    <a:close/>
                    <a:moveTo>
                      <a:pt x="38761" y="14223"/>
                    </a:moveTo>
                    <a:lnTo>
                      <a:pt x="19850" y="14223"/>
                    </a:lnTo>
                    <a:lnTo>
                      <a:pt x="19850" y="42512"/>
                    </a:lnTo>
                    <a:cubicBezTo>
                      <a:pt x="19850" y="42512"/>
                      <a:pt x="39387" y="42512"/>
                      <a:pt x="39387" y="42512"/>
                    </a:cubicBezTo>
                    <a:cubicBezTo>
                      <a:pt x="47670" y="42512"/>
                      <a:pt x="54860" y="38605"/>
                      <a:pt x="54860" y="28758"/>
                    </a:cubicBezTo>
                    <a:cubicBezTo>
                      <a:pt x="54860" y="18912"/>
                      <a:pt x="49077" y="14223"/>
                      <a:pt x="38918" y="14223"/>
                    </a:cubicBezTo>
                    <a:close/>
                  </a:path>
                </a:pathLst>
              </a:custGeom>
              <a:solidFill>
                <a:srgbClr val="159E31"/>
              </a:solidFill>
              <a:ln w="0" cap="flat">
                <a:noFill/>
                <a:prstDash val="solid"/>
                <a:miter/>
              </a:ln>
            </p:spPr>
            <p:txBody>
              <a:bodyPr rtlCol="0" anchor="ctr"/>
              <a:lstStyle/>
              <a:p>
                <a:endParaRPr lang="zh-CN" altLang="en-US"/>
              </a:p>
            </p:txBody>
          </p:sp>
        </p:grpSp>
        <p:grpSp>
          <p:nvGrpSpPr>
            <p:cNvPr id="18" name="组合 17">
              <a:extLst>
                <a:ext uri="{FF2B5EF4-FFF2-40B4-BE49-F238E27FC236}">
                  <a16:creationId xmlns:a16="http://schemas.microsoft.com/office/drawing/2014/main" id="{28A2FCF4-40EF-958D-5534-222916D5FCD4}"/>
                </a:ext>
              </a:extLst>
            </p:cNvPr>
            <p:cNvGrpSpPr/>
            <p:nvPr/>
          </p:nvGrpSpPr>
          <p:grpSpPr>
            <a:xfrm>
              <a:off x="8552541" y="4002930"/>
              <a:ext cx="1484486" cy="1093437"/>
              <a:chOff x="8552541" y="4002930"/>
              <a:chExt cx="1484486" cy="1093437"/>
            </a:xfrm>
          </p:grpSpPr>
          <p:grpSp>
            <p:nvGrpSpPr>
              <p:cNvPr id="268" name="组合 267">
                <a:extLst>
                  <a:ext uri="{FF2B5EF4-FFF2-40B4-BE49-F238E27FC236}">
                    <a16:creationId xmlns:a16="http://schemas.microsoft.com/office/drawing/2014/main" id="{E2019733-BC6C-42FF-CA2F-2D0B78176FDC}"/>
                  </a:ext>
                </a:extLst>
              </p:cNvPr>
              <p:cNvGrpSpPr/>
              <p:nvPr/>
            </p:nvGrpSpPr>
            <p:grpSpPr>
              <a:xfrm>
                <a:off x="8618341" y="4002930"/>
                <a:ext cx="414962" cy="1072181"/>
                <a:chOff x="8618341" y="4002930"/>
                <a:chExt cx="414962" cy="1072181"/>
              </a:xfrm>
            </p:grpSpPr>
            <p:sp>
              <p:nvSpPr>
                <p:cNvPr id="349" name="任意多边形: 形状 348">
                  <a:extLst>
                    <a:ext uri="{FF2B5EF4-FFF2-40B4-BE49-F238E27FC236}">
                      <a16:creationId xmlns:a16="http://schemas.microsoft.com/office/drawing/2014/main" id="{F191EC0E-9426-E83F-8765-23B276A91F8F}"/>
                    </a:ext>
                  </a:extLst>
                </p:cNvPr>
                <p:cNvSpPr/>
                <p:nvPr/>
              </p:nvSpPr>
              <p:spPr>
                <a:xfrm>
                  <a:off x="8618341" y="4002930"/>
                  <a:ext cx="414962" cy="1072181"/>
                </a:xfrm>
                <a:custGeom>
                  <a:avLst/>
                  <a:gdLst>
                    <a:gd name="connsiteX0" fmla="*/ 395582 w 414962"/>
                    <a:gd name="connsiteY0" fmla="*/ 0 h 1072181"/>
                    <a:gd name="connsiteX1" fmla="*/ 19537 w 414962"/>
                    <a:gd name="connsiteY1" fmla="*/ 0 h 1072181"/>
                    <a:gd name="connsiteX2" fmla="*/ 0 w 414962"/>
                    <a:gd name="connsiteY2" fmla="*/ 19537 h 1072181"/>
                    <a:gd name="connsiteX3" fmla="*/ 0 w 414962"/>
                    <a:gd name="connsiteY3" fmla="*/ 1072182 h 1072181"/>
                    <a:gd name="connsiteX4" fmla="*/ 414962 w 414962"/>
                    <a:gd name="connsiteY4" fmla="*/ 1072182 h 1072181"/>
                    <a:gd name="connsiteX5" fmla="*/ 414962 w 414962"/>
                    <a:gd name="connsiteY5" fmla="*/ 19537 h 1072181"/>
                    <a:gd name="connsiteX6" fmla="*/ 395425 w 414962"/>
                    <a:gd name="connsiteY6" fmla="*/ 0 h 107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62" h="1072181">
                      <a:moveTo>
                        <a:pt x="395582" y="0"/>
                      </a:moveTo>
                      <a:lnTo>
                        <a:pt x="19537" y="0"/>
                      </a:lnTo>
                      <a:cubicBezTo>
                        <a:pt x="8752" y="0"/>
                        <a:pt x="0" y="8752"/>
                        <a:pt x="0" y="19537"/>
                      </a:cubicBezTo>
                      <a:lnTo>
                        <a:pt x="0" y="1072182"/>
                      </a:lnTo>
                      <a:lnTo>
                        <a:pt x="414962" y="1072182"/>
                      </a:lnTo>
                      <a:lnTo>
                        <a:pt x="414962" y="19537"/>
                      </a:lnTo>
                      <a:cubicBezTo>
                        <a:pt x="414962" y="8752"/>
                        <a:pt x="406210" y="0"/>
                        <a:pt x="395425" y="0"/>
                      </a:cubicBezTo>
                      <a:close/>
                    </a:path>
                  </a:pathLst>
                </a:custGeom>
                <a:solidFill>
                  <a:srgbClr val="C5FFCB"/>
                </a:solidFill>
                <a:ln w="0"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EB1D2B02-AD3A-D0E4-C153-830F3A69DD7B}"/>
                    </a:ext>
                  </a:extLst>
                </p:cNvPr>
                <p:cNvSpPr/>
                <p:nvPr/>
              </p:nvSpPr>
              <p:spPr>
                <a:xfrm>
                  <a:off x="8670231" y="4054664"/>
                  <a:ext cx="78929" cy="693792"/>
                </a:xfrm>
                <a:custGeom>
                  <a:avLst/>
                  <a:gdLst>
                    <a:gd name="connsiteX0" fmla="*/ 53609 w 78929"/>
                    <a:gd name="connsiteY0" fmla="*/ 693792 h 693792"/>
                    <a:gd name="connsiteX1" fmla="*/ 25320 w 78929"/>
                    <a:gd name="connsiteY1" fmla="*/ 693792 h 693792"/>
                    <a:gd name="connsiteX2" fmla="*/ 0 w 78929"/>
                    <a:gd name="connsiteY2" fmla="*/ 668472 h 693792"/>
                    <a:gd name="connsiteX3" fmla="*/ 25320 w 78929"/>
                    <a:gd name="connsiteY3" fmla="*/ 643152 h 693792"/>
                    <a:gd name="connsiteX4" fmla="*/ 53609 w 78929"/>
                    <a:gd name="connsiteY4" fmla="*/ 643152 h 693792"/>
                    <a:gd name="connsiteX5" fmla="*/ 78929 w 78929"/>
                    <a:gd name="connsiteY5" fmla="*/ 668472 h 693792"/>
                    <a:gd name="connsiteX6" fmla="*/ 53609 w 78929"/>
                    <a:gd name="connsiteY6" fmla="*/ 693792 h 693792"/>
                    <a:gd name="connsiteX7" fmla="*/ 53609 w 78929"/>
                    <a:gd name="connsiteY7" fmla="*/ 565162 h 693792"/>
                    <a:gd name="connsiteX8" fmla="*/ 25320 w 78929"/>
                    <a:gd name="connsiteY8" fmla="*/ 565162 h 693792"/>
                    <a:gd name="connsiteX9" fmla="*/ 0 w 78929"/>
                    <a:gd name="connsiteY9" fmla="*/ 539842 h 693792"/>
                    <a:gd name="connsiteX10" fmla="*/ 25320 w 78929"/>
                    <a:gd name="connsiteY10" fmla="*/ 514522 h 693792"/>
                    <a:gd name="connsiteX11" fmla="*/ 53609 w 78929"/>
                    <a:gd name="connsiteY11" fmla="*/ 514522 h 693792"/>
                    <a:gd name="connsiteX12" fmla="*/ 78929 w 78929"/>
                    <a:gd name="connsiteY12" fmla="*/ 539842 h 693792"/>
                    <a:gd name="connsiteX13" fmla="*/ 53609 w 78929"/>
                    <a:gd name="connsiteY13" fmla="*/ 565162 h 693792"/>
                    <a:gd name="connsiteX14" fmla="*/ 53609 w 78929"/>
                    <a:gd name="connsiteY14" fmla="*/ 436531 h 693792"/>
                    <a:gd name="connsiteX15" fmla="*/ 25320 w 78929"/>
                    <a:gd name="connsiteY15" fmla="*/ 436531 h 693792"/>
                    <a:gd name="connsiteX16" fmla="*/ 0 w 78929"/>
                    <a:gd name="connsiteY16" fmla="*/ 411211 h 693792"/>
                    <a:gd name="connsiteX17" fmla="*/ 25320 w 78929"/>
                    <a:gd name="connsiteY17" fmla="*/ 385892 h 693792"/>
                    <a:gd name="connsiteX18" fmla="*/ 53609 w 78929"/>
                    <a:gd name="connsiteY18" fmla="*/ 385892 h 693792"/>
                    <a:gd name="connsiteX19" fmla="*/ 78929 w 78929"/>
                    <a:gd name="connsiteY19" fmla="*/ 411211 h 693792"/>
                    <a:gd name="connsiteX20" fmla="*/ 53609 w 78929"/>
                    <a:gd name="connsiteY20" fmla="*/ 436531 h 693792"/>
                    <a:gd name="connsiteX21" fmla="*/ 53609 w 78929"/>
                    <a:gd name="connsiteY21" fmla="*/ 307900 h 693792"/>
                    <a:gd name="connsiteX22" fmla="*/ 25320 w 78929"/>
                    <a:gd name="connsiteY22" fmla="*/ 307900 h 693792"/>
                    <a:gd name="connsiteX23" fmla="*/ 0 w 78929"/>
                    <a:gd name="connsiteY23" fmla="*/ 282581 h 693792"/>
                    <a:gd name="connsiteX24" fmla="*/ 25320 w 78929"/>
                    <a:gd name="connsiteY24" fmla="*/ 257261 h 693792"/>
                    <a:gd name="connsiteX25" fmla="*/ 53609 w 78929"/>
                    <a:gd name="connsiteY25" fmla="*/ 257261 h 693792"/>
                    <a:gd name="connsiteX26" fmla="*/ 78929 w 78929"/>
                    <a:gd name="connsiteY26" fmla="*/ 282581 h 693792"/>
                    <a:gd name="connsiteX27" fmla="*/ 53609 w 78929"/>
                    <a:gd name="connsiteY27" fmla="*/ 307900 h 693792"/>
                    <a:gd name="connsiteX28" fmla="*/ 53609 w 78929"/>
                    <a:gd name="connsiteY28" fmla="*/ 179270 h 693792"/>
                    <a:gd name="connsiteX29" fmla="*/ 25320 w 78929"/>
                    <a:gd name="connsiteY29" fmla="*/ 179270 h 693792"/>
                    <a:gd name="connsiteX30" fmla="*/ 0 w 78929"/>
                    <a:gd name="connsiteY30" fmla="*/ 153950 h 693792"/>
                    <a:gd name="connsiteX31" fmla="*/ 25320 w 78929"/>
                    <a:gd name="connsiteY31" fmla="*/ 128630 h 693792"/>
                    <a:gd name="connsiteX32" fmla="*/ 53609 w 78929"/>
                    <a:gd name="connsiteY32" fmla="*/ 128630 h 693792"/>
                    <a:gd name="connsiteX33" fmla="*/ 78929 w 78929"/>
                    <a:gd name="connsiteY33" fmla="*/ 153950 h 693792"/>
                    <a:gd name="connsiteX34" fmla="*/ 53609 w 78929"/>
                    <a:gd name="connsiteY34" fmla="*/ 179270 h 693792"/>
                    <a:gd name="connsiteX35" fmla="*/ 53609 w 78929"/>
                    <a:gd name="connsiteY35" fmla="*/ 50640 h 693792"/>
                    <a:gd name="connsiteX36" fmla="*/ 25320 w 78929"/>
                    <a:gd name="connsiteY36" fmla="*/ 50640 h 693792"/>
                    <a:gd name="connsiteX37" fmla="*/ 0 w 78929"/>
                    <a:gd name="connsiteY37" fmla="*/ 25320 h 693792"/>
                    <a:gd name="connsiteX38" fmla="*/ 25320 w 78929"/>
                    <a:gd name="connsiteY38" fmla="*/ 0 h 693792"/>
                    <a:gd name="connsiteX39" fmla="*/ 53609 w 78929"/>
                    <a:gd name="connsiteY39" fmla="*/ 0 h 693792"/>
                    <a:gd name="connsiteX40" fmla="*/ 78929 w 78929"/>
                    <a:gd name="connsiteY40" fmla="*/ 25320 h 693792"/>
                    <a:gd name="connsiteX41" fmla="*/ 53609 w 78929"/>
                    <a:gd name="connsiteY41" fmla="*/ 50640 h 6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8929" h="693792">
                      <a:moveTo>
                        <a:pt x="53609" y="693792"/>
                      </a:moveTo>
                      <a:lnTo>
                        <a:pt x="25320" y="693792"/>
                      </a:lnTo>
                      <a:cubicBezTo>
                        <a:pt x="11410" y="693792"/>
                        <a:pt x="0" y="682539"/>
                        <a:pt x="0" y="668472"/>
                      </a:cubicBezTo>
                      <a:cubicBezTo>
                        <a:pt x="0" y="654406"/>
                        <a:pt x="11253" y="643152"/>
                        <a:pt x="25320" y="643152"/>
                      </a:cubicBezTo>
                      <a:lnTo>
                        <a:pt x="53609" y="643152"/>
                      </a:lnTo>
                      <a:cubicBezTo>
                        <a:pt x="67519" y="643152"/>
                        <a:pt x="78929" y="654406"/>
                        <a:pt x="78929" y="668472"/>
                      </a:cubicBezTo>
                      <a:cubicBezTo>
                        <a:pt x="78929" y="682539"/>
                        <a:pt x="67676" y="693792"/>
                        <a:pt x="53609" y="693792"/>
                      </a:cubicBezTo>
                      <a:close/>
                      <a:moveTo>
                        <a:pt x="53609" y="565162"/>
                      </a:moveTo>
                      <a:lnTo>
                        <a:pt x="25320" y="565162"/>
                      </a:lnTo>
                      <a:cubicBezTo>
                        <a:pt x="11410" y="565162"/>
                        <a:pt x="0" y="553908"/>
                        <a:pt x="0" y="539842"/>
                      </a:cubicBezTo>
                      <a:cubicBezTo>
                        <a:pt x="0" y="525775"/>
                        <a:pt x="11253" y="514522"/>
                        <a:pt x="25320" y="514522"/>
                      </a:cubicBezTo>
                      <a:lnTo>
                        <a:pt x="53609" y="514522"/>
                      </a:lnTo>
                      <a:cubicBezTo>
                        <a:pt x="67519" y="514522"/>
                        <a:pt x="78929" y="525775"/>
                        <a:pt x="78929" y="539842"/>
                      </a:cubicBezTo>
                      <a:cubicBezTo>
                        <a:pt x="78929" y="553908"/>
                        <a:pt x="67676" y="565162"/>
                        <a:pt x="53609" y="565162"/>
                      </a:cubicBezTo>
                      <a:close/>
                      <a:moveTo>
                        <a:pt x="53609" y="436531"/>
                      </a:moveTo>
                      <a:lnTo>
                        <a:pt x="25320" y="436531"/>
                      </a:lnTo>
                      <a:cubicBezTo>
                        <a:pt x="11410" y="436531"/>
                        <a:pt x="0" y="425278"/>
                        <a:pt x="0" y="411211"/>
                      </a:cubicBezTo>
                      <a:cubicBezTo>
                        <a:pt x="0" y="397145"/>
                        <a:pt x="11253" y="385892"/>
                        <a:pt x="25320" y="385892"/>
                      </a:cubicBezTo>
                      <a:lnTo>
                        <a:pt x="53609" y="385892"/>
                      </a:lnTo>
                      <a:cubicBezTo>
                        <a:pt x="67519" y="385892"/>
                        <a:pt x="78929" y="397145"/>
                        <a:pt x="78929" y="411211"/>
                      </a:cubicBezTo>
                      <a:cubicBezTo>
                        <a:pt x="78929" y="425278"/>
                        <a:pt x="67676" y="436531"/>
                        <a:pt x="53609" y="436531"/>
                      </a:cubicBezTo>
                      <a:close/>
                      <a:moveTo>
                        <a:pt x="53609" y="307900"/>
                      </a:moveTo>
                      <a:lnTo>
                        <a:pt x="25320" y="307900"/>
                      </a:lnTo>
                      <a:cubicBezTo>
                        <a:pt x="11410" y="307900"/>
                        <a:pt x="0" y="296647"/>
                        <a:pt x="0" y="282581"/>
                      </a:cubicBezTo>
                      <a:cubicBezTo>
                        <a:pt x="0" y="268514"/>
                        <a:pt x="11253" y="257261"/>
                        <a:pt x="25320" y="257261"/>
                      </a:cubicBezTo>
                      <a:lnTo>
                        <a:pt x="53609" y="257261"/>
                      </a:lnTo>
                      <a:cubicBezTo>
                        <a:pt x="67519" y="257261"/>
                        <a:pt x="78929" y="268514"/>
                        <a:pt x="78929" y="282581"/>
                      </a:cubicBezTo>
                      <a:cubicBezTo>
                        <a:pt x="78929" y="296647"/>
                        <a:pt x="67676" y="307900"/>
                        <a:pt x="53609" y="307900"/>
                      </a:cubicBezTo>
                      <a:close/>
                      <a:moveTo>
                        <a:pt x="53609" y="179270"/>
                      </a:moveTo>
                      <a:lnTo>
                        <a:pt x="25320" y="179270"/>
                      </a:lnTo>
                      <a:cubicBezTo>
                        <a:pt x="11410" y="179270"/>
                        <a:pt x="0" y="168017"/>
                        <a:pt x="0" y="153950"/>
                      </a:cubicBezTo>
                      <a:cubicBezTo>
                        <a:pt x="0" y="139884"/>
                        <a:pt x="11253" y="128630"/>
                        <a:pt x="25320" y="128630"/>
                      </a:cubicBezTo>
                      <a:lnTo>
                        <a:pt x="53609" y="128630"/>
                      </a:lnTo>
                      <a:cubicBezTo>
                        <a:pt x="67519" y="128630"/>
                        <a:pt x="78929" y="139884"/>
                        <a:pt x="78929" y="153950"/>
                      </a:cubicBezTo>
                      <a:cubicBezTo>
                        <a:pt x="78929" y="168017"/>
                        <a:pt x="67676" y="179270"/>
                        <a:pt x="53609" y="179270"/>
                      </a:cubicBezTo>
                      <a:close/>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53DB50"/>
                </a:solidFill>
                <a:ln w="0" cap="flat">
                  <a:noFill/>
                  <a:prstDash val="solid"/>
                  <a:miter/>
                </a:ln>
              </p:spPr>
              <p:txBody>
                <a:bodyPr rtlCol="0" anchor="ctr"/>
                <a:lstStyle/>
                <a:p>
                  <a:endParaRPr lang="zh-CN" altLang="en-US"/>
                </a:p>
              </p:txBody>
            </p:sp>
            <p:grpSp>
              <p:nvGrpSpPr>
                <p:cNvPr id="351" name="组合 350">
                  <a:extLst>
                    <a:ext uri="{FF2B5EF4-FFF2-40B4-BE49-F238E27FC236}">
                      <a16:creationId xmlns:a16="http://schemas.microsoft.com/office/drawing/2014/main" id="{58780A6A-B8E4-B9E7-8752-CE6ABE09C0A1}"/>
                    </a:ext>
                  </a:extLst>
                </p:cNvPr>
                <p:cNvGrpSpPr/>
                <p:nvPr/>
              </p:nvGrpSpPr>
              <p:grpSpPr>
                <a:xfrm>
                  <a:off x="8786514" y="4054508"/>
                  <a:ext cx="78929" cy="693948"/>
                  <a:chOff x="8786514" y="4054508"/>
                  <a:chExt cx="78929" cy="693948"/>
                </a:xfrm>
              </p:grpSpPr>
              <p:sp>
                <p:nvSpPr>
                  <p:cNvPr id="359" name="任意多边形: 形状 358">
                    <a:extLst>
                      <a:ext uri="{FF2B5EF4-FFF2-40B4-BE49-F238E27FC236}">
                        <a16:creationId xmlns:a16="http://schemas.microsoft.com/office/drawing/2014/main" id="{1211D787-7276-0607-1342-57485B0E2EC7}"/>
                      </a:ext>
                    </a:extLst>
                  </p:cNvPr>
                  <p:cNvSpPr/>
                  <p:nvPr/>
                </p:nvSpPr>
                <p:spPr>
                  <a:xfrm>
                    <a:off x="8786514" y="4697816"/>
                    <a:ext cx="78929" cy="50639"/>
                  </a:xfrm>
                  <a:custGeom>
                    <a:avLst/>
                    <a:gdLst>
                      <a:gd name="connsiteX0" fmla="*/ 53609 w 78929"/>
                      <a:gd name="connsiteY0" fmla="*/ 50640 h 50639"/>
                      <a:gd name="connsiteX1" fmla="*/ 25320 w 78929"/>
                      <a:gd name="connsiteY1" fmla="*/ 50640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40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A5EB3C"/>
                  </a:solidFill>
                  <a:ln w="0" cap="flat">
                    <a:noFill/>
                    <a:prstDash val="solid"/>
                    <a:miter/>
                  </a:ln>
                </p:spPr>
                <p:txBody>
                  <a:bodyPr rtlCol="0" anchor="ctr"/>
                  <a:lstStyle/>
                  <a:p>
                    <a:endParaRPr lang="zh-CN" altLang="en-US"/>
                  </a:p>
                </p:txBody>
              </p:sp>
              <p:sp>
                <p:nvSpPr>
                  <p:cNvPr id="360" name="任意多边形: 形状 359">
                    <a:extLst>
                      <a:ext uri="{FF2B5EF4-FFF2-40B4-BE49-F238E27FC236}">
                        <a16:creationId xmlns:a16="http://schemas.microsoft.com/office/drawing/2014/main" id="{32A767C3-8DC2-487E-5072-68A7D2B1ED8E}"/>
                      </a:ext>
                    </a:extLst>
                  </p:cNvPr>
                  <p:cNvSpPr/>
                  <p:nvPr/>
                </p:nvSpPr>
                <p:spPr>
                  <a:xfrm>
                    <a:off x="8786514" y="4569030"/>
                    <a:ext cx="78929" cy="50639"/>
                  </a:xfrm>
                  <a:custGeom>
                    <a:avLst/>
                    <a:gdLst>
                      <a:gd name="connsiteX0" fmla="*/ 53609 w 78929"/>
                      <a:gd name="connsiteY0" fmla="*/ 50639 h 50639"/>
                      <a:gd name="connsiteX1" fmla="*/ 25320 w 78929"/>
                      <a:gd name="connsiteY1" fmla="*/ 50639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3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39"/>
                        </a:moveTo>
                        <a:lnTo>
                          <a:pt x="25320" y="50639"/>
                        </a:lnTo>
                        <a:cubicBezTo>
                          <a:pt x="11410" y="50639"/>
                          <a:pt x="0" y="39386"/>
                          <a:pt x="0" y="25320"/>
                        </a:cubicBezTo>
                        <a:cubicBezTo>
                          <a:pt x="0" y="11253"/>
                          <a:pt x="11253" y="0"/>
                          <a:pt x="25320" y="0"/>
                        </a:cubicBezTo>
                        <a:lnTo>
                          <a:pt x="53609" y="0"/>
                        </a:lnTo>
                        <a:cubicBezTo>
                          <a:pt x="67519" y="0"/>
                          <a:pt x="78929" y="11253"/>
                          <a:pt x="78929" y="25320"/>
                        </a:cubicBezTo>
                        <a:cubicBezTo>
                          <a:pt x="78929" y="39386"/>
                          <a:pt x="67676" y="50639"/>
                          <a:pt x="53609" y="50639"/>
                        </a:cubicBezTo>
                        <a:close/>
                      </a:path>
                    </a:pathLst>
                  </a:custGeom>
                  <a:solidFill>
                    <a:srgbClr val="53DB50"/>
                  </a:solidFill>
                  <a:ln w="0" cap="flat">
                    <a:noFill/>
                    <a:prstDash val="solid"/>
                    <a:miter/>
                  </a:ln>
                </p:spPr>
                <p:txBody>
                  <a:bodyPr rtlCol="0" anchor="ctr"/>
                  <a:lstStyle/>
                  <a:p>
                    <a:endParaRPr lang="zh-CN" altLang="en-US"/>
                  </a:p>
                </p:txBody>
              </p:sp>
              <p:sp>
                <p:nvSpPr>
                  <p:cNvPr id="361" name="任意多边形: 形状 360">
                    <a:extLst>
                      <a:ext uri="{FF2B5EF4-FFF2-40B4-BE49-F238E27FC236}">
                        <a16:creationId xmlns:a16="http://schemas.microsoft.com/office/drawing/2014/main" id="{05EE00DA-C8F9-1376-888D-876912F707DB}"/>
                      </a:ext>
                    </a:extLst>
                  </p:cNvPr>
                  <p:cNvSpPr/>
                  <p:nvPr/>
                </p:nvSpPr>
                <p:spPr>
                  <a:xfrm>
                    <a:off x="8786514" y="4440399"/>
                    <a:ext cx="78929" cy="50639"/>
                  </a:xfrm>
                  <a:custGeom>
                    <a:avLst/>
                    <a:gdLst>
                      <a:gd name="connsiteX0" fmla="*/ 53609 w 78929"/>
                      <a:gd name="connsiteY0" fmla="*/ 50639 h 50639"/>
                      <a:gd name="connsiteX1" fmla="*/ 25320 w 78929"/>
                      <a:gd name="connsiteY1" fmla="*/ 50639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3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39"/>
                        </a:moveTo>
                        <a:lnTo>
                          <a:pt x="25320" y="50639"/>
                        </a:lnTo>
                        <a:cubicBezTo>
                          <a:pt x="11410" y="50639"/>
                          <a:pt x="0" y="39386"/>
                          <a:pt x="0" y="25320"/>
                        </a:cubicBezTo>
                        <a:cubicBezTo>
                          <a:pt x="0" y="11253"/>
                          <a:pt x="11253" y="0"/>
                          <a:pt x="25320" y="0"/>
                        </a:cubicBezTo>
                        <a:lnTo>
                          <a:pt x="53609" y="0"/>
                        </a:lnTo>
                        <a:cubicBezTo>
                          <a:pt x="67519" y="0"/>
                          <a:pt x="78929" y="11253"/>
                          <a:pt x="78929" y="25320"/>
                        </a:cubicBezTo>
                        <a:cubicBezTo>
                          <a:pt x="78929" y="39386"/>
                          <a:pt x="67676" y="50639"/>
                          <a:pt x="53609" y="50639"/>
                        </a:cubicBezTo>
                        <a:close/>
                      </a:path>
                    </a:pathLst>
                  </a:custGeom>
                  <a:solidFill>
                    <a:srgbClr val="53DB50"/>
                  </a:solidFill>
                  <a:ln w="0" cap="flat">
                    <a:noFill/>
                    <a:prstDash val="solid"/>
                    <a:miter/>
                  </a:ln>
                </p:spPr>
                <p:txBody>
                  <a:bodyPr rtlCol="0" anchor="ctr"/>
                  <a:lstStyle/>
                  <a:p>
                    <a:endParaRPr lang="zh-CN" altLang="en-US"/>
                  </a:p>
                </p:txBody>
              </p:sp>
              <p:sp>
                <p:nvSpPr>
                  <p:cNvPr id="362" name="任意多边形: 形状 361">
                    <a:extLst>
                      <a:ext uri="{FF2B5EF4-FFF2-40B4-BE49-F238E27FC236}">
                        <a16:creationId xmlns:a16="http://schemas.microsoft.com/office/drawing/2014/main" id="{A63A9D14-1DD6-1C51-3538-B2D3F23743BC}"/>
                      </a:ext>
                    </a:extLst>
                  </p:cNvPr>
                  <p:cNvSpPr/>
                  <p:nvPr/>
                </p:nvSpPr>
                <p:spPr>
                  <a:xfrm>
                    <a:off x="8786514" y="4311769"/>
                    <a:ext cx="78929" cy="50639"/>
                  </a:xfrm>
                  <a:custGeom>
                    <a:avLst/>
                    <a:gdLst>
                      <a:gd name="connsiteX0" fmla="*/ 53609 w 78929"/>
                      <a:gd name="connsiteY0" fmla="*/ 50640 h 50639"/>
                      <a:gd name="connsiteX1" fmla="*/ 25320 w 78929"/>
                      <a:gd name="connsiteY1" fmla="*/ 50640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40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53DB50"/>
                  </a:solidFill>
                  <a:ln w="0" cap="flat">
                    <a:noFill/>
                    <a:prstDash val="solid"/>
                    <a:miter/>
                  </a:ln>
                </p:spPr>
                <p:txBody>
                  <a:bodyPr rtlCol="0" anchor="ctr"/>
                  <a:lstStyle/>
                  <a:p>
                    <a:endParaRPr lang="zh-CN" altLang="en-US"/>
                  </a:p>
                </p:txBody>
              </p:sp>
              <p:sp>
                <p:nvSpPr>
                  <p:cNvPr id="363" name="任意多边形: 形状 362">
                    <a:extLst>
                      <a:ext uri="{FF2B5EF4-FFF2-40B4-BE49-F238E27FC236}">
                        <a16:creationId xmlns:a16="http://schemas.microsoft.com/office/drawing/2014/main" id="{947FEE3B-A42B-10BA-C7B9-AC9FA6847014}"/>
                      </a:ext>
                    </a:extLst>
                  </p:cNvPr>
                  <p:cNvSpPr/>
                  <p:nvPr/>
                </p:nvSpPr>
                <p:spPr>
                  <a:xfrm>
                    <a:off x="8786514" y="4183138"/>
                    <a:ext cx="78929" cy="50639"/>
                  </a:xfrm>
                  <a:custGeom>
                    <a:avLst/>
                    <a:gdLst>
                      <a:gd name="connsiteX0" fmla="*/ 53609 w 78929"/>
                      <a:gd name="connsiteY0" fmla="*/ 50640 h 50639"/>
                      <a:gd name="connsiteX1" fmla="*/ 25320 w 78929"/>
                      <a:gd name="connsiteY1" fmla="*/ 50640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40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53DB50"/>
                  </a:solidFill>
                  <a:ln w="0" cap="flat">
                    <a:noFill/>
                    <a:prstDash val="solid"/>
                    <a:miter/>
                  </a:ln>
                </p:spPr>
                <p:txBody>
                  <a:bodyPr rtlCol="0" anchor="ctr"/>
                  <a:lstStyle/>
                  <a:p>
                    <a:endParaRPr lang="zh-CN" altLang="en-US"/>
                  </a:p>
                </p:txBody>
              </p:sp>
              <p:sp>
                <p:nvSpPr>
                  <p:cNvPr id="364" name="任意多边形: 形状 363">
                    <a:extLst>
                      <a:ext uri="{FF2B5EF4-FFF2-40B4-BE49-F238E27FC236}">
                        <a16:creationId xmlns:a16="http://schemas.microsoft.com/office/drawing/2014/main" id="{42824B5F-C218-1579-D22C-A878AC31DC77}"/>
                      </a:ext>
                    </a:extLst>
                  </p:cNvPr>
                  <p:cNvSpPr/>
                  <p:nvPr/>
                </p:nvSpPr>
                <p:spPr>
                  <a:xfrm>
                    <a:off x="8786514" y="4054508"/>
                    <a:ext cx="78929" cy="50639"/>
                  </a:xfrm>
                  <a:custGeom>
                    <a:avLst/>
                    <a:gdLst>
                      <a:gd name="connsiteX0" fmla="*/ 53609 w 78929"/>
                      <a:gd name="connsiteY0" fmla="*/ 50639 h 50639"/>
                      <a:gd name="connsiteX1" fmla="*/ 25320 w 78929"/>
                      <a:gd name="connsiteY1" fmla="*/ 50639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3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39"/>
                        </a:moveTo>
                        <a:lnTo>
                          <a:pt x="25320" y="50639"/>
                        </a:lnTo>
                        <a:cubicBezTo>
                          <a:pt x="11410" y="50639"/>
                          <a:pt x="0" y="39386"/>
                          <a:pt x="0" y="25320"/>
                        </a:cubicBezTo>
                        <a:cubicBezTo>
                          <a:pt x="0" y="11253"/>
                          <a:pt x="11253" y="0"/>
                          <a:pt x="25320" y="0"/>
                        </a:cubicBezTo>
                        <a:lnTo>
                          <a:pt x="53609" y="0"/>
                        </a:lnTo>
                        <a:cubicBezTo>
                          <a:pt x="67519" y="0"/>
                          <a:pt x="78929" y="11253"/>
                          <a:pt x="78929" y="25320"/>
                        </a:cubicBezTo>
                        <a:cubicBezTo>
                          <a:pt x="78929" y="39386"/>
                          <a:pt x="67676" y="50639"/>
                          <a:pt x="53609" y="50639"/>
                        </a:cubicBezTo>
                        <a:close/>
                      </a:path>
                    </a:pathLst>
                  </a:custGeom>
                  <a:solidFill>
                    <a:srgbClr val="53DB50"/>
                  </a:solidFill>
                  <a:ln w="0" cap="flat">
                    <a:noFill/>
                    <a:prstDash val="solid"/>
                    <a:miter/>
                  </a:ln>
                </p:spPr>
                <p:txBody>
                  <a:bodyPr rtlCol="0" anchor="ctr"/>
                  <a:lstStyle/>
                  <a:p>
                    <a:endParaRPr lang="zh-CN" altLang="en-US"/>
                  </a:p>
                </p:txBody>
              </p:sp>
            </p:grpSp>
            <p:grpSp>
              <p:nvGrpSpPr>
                <p:cNvPr id="352" name="组合 351">
                  <a:extLst>
                    <a:ext uri="{FF2B5EF4-FFF2-40B4-BE49-F238E27FC236}">
                      <a16:creationId xmlns:a16="http://schemas.microsoft.com/office/drawing/2014/main" id="{F8C4113E-7185-C6C3-978D-A95431F3089D}"/>
                    </a:ext>
                  </a:extLst>
                </p:cNvPr>
                <p:cNvGrpSpPr/>
                <p:nvPr/>
              </p:nvGrpSpPr>
              <p:grpSpPr>
                <a:xfrm>
                  <a:off x="8902797" y="4054508"/>
                  <a:ext cx="78929" cy="693948"/>
                  <a:chOff x="8902797" y="4054508"/>
                  <a:chExt cx="78929" cy="693948"/>
                </a:xfrm>
              </p:grpSpPr>
              <p:sp>
                <p:nvSpPr>
                  <p:cNvPr id="353" name="任意多边形: 形状 352">
                    <a:extLst>
                      <a:ext uri="{FF2B5EF4-FFF2-40B4-BE49-F238E27FC236}">
                        <a16:creationId xmlns:a16="http://schemas.microsoft.com/office/drawing/2014/main" id="{51158F20-D731-BCCE-1F86-23F69A7AD449}"/>
                      </a:ext>
                    </a:extLst>
                  </p:cNvPr>
                  <p:cNvSpPr/>
                  <p:nvPr/>
                </p:nvSpPr>
                <p:spPr>
                  <a:xfrm>
                    <a:off x="8902797" y="4697816"/>
                    <a:ext cx="78929" cy="50639"/>
                  </a:xfrm>
                  <a:custGeom>
                    <a:avLst/>
                    <a:gdLst>
                      <a:gd name="connsiteX0" fmla="*/ 53609 w 78929"/>
                      <a:gd name="connsiteY0" fmla="*/ 50640 h 50639"/>
                      <a:gd name="connsiteX1" fmla="*/ 25320 w 78929"/>
                      <a:gd name="connsiteY1" fmla="*/ 50640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40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A5EB3C"/>
                  </a:solidFill>
                  <a:ln w="0"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DD7CD72A-BBEF-14F1-70B5-D04F297A6685}"/>
                      </a:ext>
                    </a:extLst>
                  </p:cNvPr>
                  <p:cNvSpPr/>
                  <p:nvPr/>
                </p:nvSpPr>
                <p:spPr>
                  <a:xfrm>
                    <a:off x="8902797" y="4569030"/>
                    <a:ext cx="78929" cy="50639"/>
                  </a:xfrm>
                  <a:custGeom>
                    <a:avLst/>
                    <a:gdLst>
                      <a:gd name="connsiteX0" fmla="*/ 53609 w 78929"/>
                      <a:gd name="connsiteY0" fmla="*/ 50639 h 50639"/>
                      <a:gd name="connsiteX1" fmla="*/ 25320 w 78929"/>
                      <a:gd name="connsiteY1" fmla="*/ 50639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3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39"/>
                        </a:moveTo>
                        <a:lnTo>
                          <a:pt x="25320" y="50639"/>
                        </a:lnTo>
                        <a:cubicBezTo>
                          <a:pt x="11410" y="50639"/>
                          <a:pt x="0" y="39386"/>
                          <a:pt x="0" y="25320"/>
                        </a:cubicBezTo>
                        <a:cubicBezTo>
                          <a:pt x="0" y="11253"/>
                          <a:pt x="11253" y="0"/>
                          <a:pt x="25320" y="0"/>
                        </a:cubicBezTo>
                        <a:lnTo>
                          <a:pt x="53609" y="0"/>
                        </a:lnTo>
                        <a:cubicBezTo>
                          <a:pt x="67519" y="0"/>
                          <a:pt x="78929" y="11253"/>
                          <a:pt x="78929" y="25320"/>
                        </a:cubicBezTo>
                        <a:cubicBezTo>
                          <a:pt x="78929" y="39386"/>
                          <a:pt x="67676" y="50639"/>
                          <a:pt x="53609" y="50639"/>
                        </a:cubicBezTo>
                        <a:close/>
                      </a:path>
                    </a:pathLst>
                  </a:custGeom>
                  <a:solidFill>
                    <a:srgbClr val="53DB50"/>
                  </a:solidFill>
                  <a:ln w="0"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0CB04653-29F3-1037-ED02-8533DAB28A0B}"/>
                      </a:ext>
                    </a:extLst>
                  </p:cNvPr>
                  <p:cNvSpPr/>
                  <p:nvPr/>
                </p:nvSpPr>
                <p:spPr>
                  <a:xfrm>
                    <a:off x="8902797" y="4440399"/>
                    <a:ext cx="78929" cy="50639"/>
                  </a:xfrm>
                  <a:custGeom>
                    <a:avLst/>
                    <a:gdLst>
                      <a:gd name="connsiteX0" fmla="*/ 53609 w 78929"/>
                      <a:gd name="connsiteY0" fmla="*/ 50639 h 50639"/>
                      <a:gd name="connsiteX1" fmla="*/ 25320 w 78929"/>
                      <a:gd name="connsiteY1" fmla="*/ 50639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3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39"/>
                        </a:moveTo>
                        <a:lnTo>
                          <a:pt x="25320" y="50639"/>
                        </a:lnTo>
                        <a:cubicBezTo>
                          <a:pt x="11410" y="50639"/>
                          <a:pt x="0" y="39386"/>
                          <a:pt x="0" y="25320"/>
                        </a:cubicBezTo>
                        <a:cubicBezTo>
                          <a:pt x="0" y="11253"/>
                          <a:pt x="11253" y="0"/>
                          <a:pt x="25320" y="0"/>
                        </a:cubicBezTo>
                        <a:lnTo>
                          <a:pt x="53609" y="0"/>
                        </a:lnTo>
                        <a:cubicBezTo>
                          <a:pt x="67519" y="0"/>
                          <a:pt x="78929" y="11253"/>
                          <a:pt x="78929" y="25320"/>
                        </a:cubicBezTo>
                        <a:cubicBezTo>
                          <a:pt x="78929" y="39386"/>
                          <a:pt x="67676" y="50639"/>
                          <a:pt x="53609" y="50639"/>
                        </a:cubicBezTo>
                        <a:close/>
                      </a:path>
                    </a:pathLst>
                  </a:custGeom>
                  <a:solidFill>
                    <a:srgbClr val="53DB50"/>
                  </a:solidFill>
                  <a:ln w="0"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0294856C-F085-B7B0-2D76-9FBB0127FA2F}"/>
                      </a:ext>
                    </a:extLst>
                  </p:cNvPr>
                  <p:cNvSpPr/>
                  <p:nvPr/>
                </p:nvSpPr>
                <p:spPr>
                  <a:xfrm>
                    <a:off x="8902797" y="4311769"/>
                    <a:ext cx="78929" cy="50639"/>
                  </a:xfrm>
                  <a:custGeom>
                    <a:avLst/>
                    <a:gdLst>
                      <a:gd name="connsiteX0" fmla="*/ 53609 w 78929"/>
                      <a:gd name="connsiteY0" fmla="*/ 50640 h 50639"/>
                      <a:gd name="connsiteX1" fmla="*/ 25320 w 78929"/>
                      <a:gd name="connsiteY1" fmla="*/ 50640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40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53DB50"/>
                  </a:solidFill>
                  <a:ln w="0"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0D9B5228-5A29-F24D-D2CE-4D2F61484F27}"/>
                      </a:ext>
                    </a:extLst>
                  </p:cNvPr>
                  <p:cNvSpPr/>
                  <p:nvPr/>
                </p:nvSpPr>
                <p:spPr>
                  <a:xfrm>
                    <a:off x="8902797" y="4183138"/>
                    <a:ext cx="78929" cy="50639"/>
                  </a:xfrm>
                  <a:custGeom>
                    <a:avLst/>
                    <a:gdLst>
                      <a:gd name="connsiteX0" fmla="*/ 53609 w 78929"/>
                      <a:gd name="connsiteY0" fmla="*/ 50640 h 50639"/>
                      <a:gd name="connsiteX1" fmla="*/ 25320 w 78929"/>
                      <a:gd name="connsiteY1" fmla="*/ 50640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40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40"/>
                        </a:moveTo>
                        <a:lnTo>
                          <a:pt x="25320" y="50640"/>
                        </a:lnTo>
                        <a:cubicBezTo>
                          <a:pt x="11410" y="50640"/>
                          <a:pt x="0" y="39386"/>
                          <a:pt x="0" y="25320"/>
                        </a:cubicBezTo>
                        <a:cubicBezTo>
                          <a:pt x="0" y="11253"/>
                          <a:pt x="11253" y="0"/>
                          <a:pt x="25320" y="0"/>
                        </a:cubicBezTo>
                        <a:lnTo>
                          <a:pt x="53609" y="0"/>
                        </a:lnTo>
                        <a:cubicBezTo>
                          <a:pt x="67519" y="0"/>
                          <a:pt x="78929" y="11253"/>
                          <a:pt x="78929" y="25320"/>
                        </a:cubicBezTo>
                        <a:cubicBezTo>
                          <a:pt x="78929" y="39386"/>
                          <a:pt x="67676" y="50640"/>
                          <a:pt x="53609" y="50640"/>
                        </a:cubicBezTo>
                        <a:close/>
                      </a:path>
                    </a:pathLst>
                  </a:custGeom>
                  <a:solidFill>
                    <a:srgbClr val="53DB50"/>
                  </a:solidFill>
                  <a:ln w="0" cap="flat">
                    <a:noFill/>
                    <a:prstDash val="solid"/>
                    <a:miter/>
                  </a:ln>
                </p:spPr>
                <p:txBody>
                  <a:bodyPr rtlCol="0" anchor="ctr"/>
                  <a:lstStyle/>
                  <a:p>
                    <a:endParaRPr lang="zh-CN" altLang="en-US"/>
                  </a:p>
                </p:txBody>
              </p:sp>
              <p:sp>
                <p:nvSpPr>
                  <p:cNvPr id="358" name="任意多边形: 形状 357">
                    <a:extLst>
                      <a:ext uri="{FF2B5EF4-FFF2-40B4-BE49-F238E27FC236}">
                        <a16:creationId xmlns:a16="http://schemas.microsoft.com/office/drawing/2014/main" id="{FBD4EC53-D7AE-74A0-694C-962C71BA21FB}"/>
                      </a:ext>
                    </a:extLst>
                  </p:cNvPr>
                  <p:cNvSpPr/>
                  <p:nvPr/>
                </p:nvSpPr>
                <p:spPr>
                  <a:xfrm>
                    <a:off x="8902797" y="4054508"/>
                    <a:ext cx="78929" cy="50639"/>
                  </a:xfrm>
                  <a:custGeom>
                    <a:avLst/>
                    <a:gdLst>
                      <a:gd name="connsiteX0" fmla="*/ 53609 w 78929"/>
                      <a:gd name="connsiteY0" fmla="*/ 50639 h 50639"/>
                      <a:gd name="connsiteX1" fmla="*/ 25320 w 78929"/>
                      <a:gd name="connsiteY1" fmla="*/ 50639 h 50639"/>
                      <a:gd name="connsiteX2" fmla="*/ 0 w 78929"/>
                      <a:gd name="connsiteY2" fmla="*/ 25320 h 50639"/>
                      <a:gd name="connsiteX3" fmla="*/ 25320 w 78929"/>
                      <a:gd name="connsiteY3" fmla="*/ 0 h 50639"/>
                      <a:gd name="connsiteX4" fmla="*/ 53609 w 78929"/>
                      <a:gd name="connsiteY4" fmla="*/ 0 h 50639"/>
                      <a:gd name="connsiteX5" fmla="*/ 78929 w 78929"/>
                      <a:gd name="connsiteY5" fmla="*/ 25320 h 50639"/>
                      <a:gd name="connsiteX6" fmla="*/ 53609 w 78929"/>
                      <a:gd name="connsiteY6" fmla="*/ 50639 h 5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29" h="50639">
                        <a:moveTo>
                          <a:pt x="53609" y="50639"/>
                        </a:moveTo>
                        <a:lnTo>
                          <a:pt x="25320" y="50639"/>
                        </a:lnTo>
                        <a:cubicBezTo>
                          <a:pt x="11410" y="50639"/>
                          <a:pt x="0" y="39386"/>
                          <a:pt x="0" y="25320"/>
                        </a:cubicBezTo>
                        <a:cubicBezTo>
                          <a:pt x="0" y="11253"/>
                          <a:pt x="11253" y="0"/>
                          <a:pt x="25320" y="0"/>
                        </a:cubicBezTo>
                        <a:lnTo>
                          <a:pt x="53609" y="0"/>
                        </a:lnTo>
                        <a:cubicBezTo>
                          <a:pt x="67519" y="0"/>
                          <a:pt x="78929" y="11253"/>
                          <a:pt x="78929" y="25320"/>
                        </a:cubicBezTo>
                        <a:cubicBezTo>
                          <a:pt x="78929" y="39386"/>
                          <a:pt x="67676" y="50639"/>
                          <a:pt x="53609" y="50639"/>
                        </a:cubicBezTo>
                        <a:close/>
                      </a:path>
                    </a:pathLst>
                  </a:custGeom>
                  <a:solidFill>
                    <a:srgbClr val="53DB50"/>
                  </a:solidFill>
                  <a:ln w="0" cap="flat">
                    <a:noFill/>
                    <a:prstDash val="solid"/>
                    <a:miter/>
                  </a:ln>
                </p:spPr>
                <p:txBody>
                  <a:bodyPr rtlCol="0" anchor="ctr"/>
                  <a:lstStyle/>
                  <a:p>
                    <a:endParaRPr lang="zh-CN" altLang="en-US"/>
                  </a:p>
                </p:txBody>
              </p:sp>
            </p:grpSp>
          </p:grpSp>
          <p:grpSp>
            <p:nvGrpSpPr>
              <p:cNvPr id="269" name="组合 268">
                <a:extLst>
                  <a:ext uri="{FF2B5EF4-FFF2-40B4-BE49-F238E27FC236}">
                    <a16:creationId xmlns:a16="http://schemas.microsoft.com/office/drawing/2014/main" id="{064C37DD-80BB-EC24-8E15-8C74C1C3E35D}"/>
                  </a:ext>
                </a:extLst>
              </p:cNvPr>
              <p:cNvGrpSpPr/>
              <p:nvPr/>
            </p:nvGrpSpPr>
            <p:grpSpPr>
              <a:xfrm>
                <a:off x="9443397" y="4054797"/>
                <a:ext cx="271061" cy="270591"/>
                <a:chOff x="9443397" y="4054797"/>
                <a:chExt cx="271061" cy="270591"/>
              </a:xfrm>
              <a:solidFill>
                <a:srgbClr val="A5EB3C"/>
              </a:solidFill>
            </p:grpSpPr>
            <p:sp>
              <p:nvSpPr>
                <p:cNvPr id="340" name="任意多边形: 形状 339">
                  <a:extLst>
                    <a:ext uri="{FF2B5EF4-FFF2-40B4-BE49-F238E27FC236}">
                      <a16:creationId xmlns:a16="http://schemas.microsoft.com/office/drawing/2014/main" id="{F4B2F223-291F-619D-0E7E-BCE1686ACB0E}"/>
                    </a:ext>
                  </a:extLst>
                </p:cNvPr>
                <p:cNvSpPr/>
                <p:nvPr/>
              </p:nvSpPr>
              <p:spPr>
                <a:xfrm>
                  <a:off x="9515316" y="4126403"/>
                  <a:ext cx="127224" cy="127223"/>
                </a:xfrm>
                <a:custGeom>
                  <a:avLst/>
                  <a:gdLst>
                    <a:gd name="connsiteX0" fmla="*/ 63612 w 127224"/>
                    <a:gd name="connsiteY0" fmla="*/ 127224 h 127223"/>
                    <a:gd name="connsiteX1" fmla="*/ 127224 w 127224"/>
                    <a:gd name="connsiteY1" fmla="*/ 63612 h 127223"/>
                    <a:gd name="connsiteX2" fmla="*/ 63612 w 127224"/>
                    <a:gd name="connsiteY2" fmla="*/ 0 h 127223"/>
                    <a:gd name="connsiteX3" fmla="*/ 0 w 127224"/>
                    <a:gd name="connsiteY3" fmla="*/ 63612 h 127223"/>
                    <a:gd name="connsiteX4" fmla="*/ 63612 w 127224"/>
                    <a:gd name="connsiteY4" fmla="*/ 127224 h 127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24" h="127223">
                      <a:moveTo>
                        <a:pt x="63612" y="127224"/>
                      </a:moveTo>
                      <a:cubicBezTo>
                        <a:pt x="98622" y="127224"/>
                        <a:pt x="127224" y="98778"/>
                        <a:pt x="127224" y="63612"/>
                      </a:cubicBezTo>
                      <a:cubicBezTo>
                        <a:pt x="127224" y="28446"/>
                        <a:pt x="98778" y="0"/>
                        <a:pt x="63612" y="0"/>
                      </a:cubicBezTo>
                      <a:cubicBezTo>
                        <a:pt x="28446" y="0"/>
                        <a:pt x="0" y="28446"/>
                        <a:pt x="0" y="63612"/>
                      </a:cubicBezTo>
                      <a:cubicBezTo>
                        <a:pt x="0" y="98778"/>
                        <a:pt x="28446" y="127224"/>
                        <a:pt x="63612" y="127224"/>
                      </a:cubicBezTo>
                      <a:close/>
                    </a:path>
                  </a:pathLst>
                </a:custGeom>
                <a:solidFill>
                  <a:srgbClr val="A5EB3C"/>
                </a:solidFill>
                <a:ln w="0" cap="flat">
                  <a:noFill/>
                  <a:prstDash val="solid"/>
                  <a:miter/>
                </a:ln>
              </p:spPr>
              <p:txBody>
                <a:bodyPr rtlCol="0" anchor="ctr"/>
                <a:lstStyle/>
                <a:p>
                  <a:endParaRPr lang="zh-CN" altLang="en-US"/>
                </a:p>
              </p:txBody>
            </p:sp>
            <p:sp>
              <p:nvSpPr>
                <p:cNvPr id="341" name="任意多边形: 形状 340">
                  <a:extLst>
                    <a:ext uri="{FF2B5EF4-FFF2-40B4-BE49-F238E27FC236}">
                      <a16:creationId xmlns:a16="http://schemas.microsoft.com/office/drawing/2014/main" id="{D115FEBF-AB68-2FA1-EAA2-80EEBF65432A}"/>
                    </a:ext>
                  </a:extLst>
                </p:cNvPr>
                <p:cNvSpPr/>
                <p:nvPr/>
              </p:nvSpPr>
              <p:spPr>
                <a:xfrm>
                  <a:off x="9561110" y="4054797"/>
                  <a:ext cx="35521" cy="55237"/>
                </a:xfrm>
                <a:custGeom>
                  <a:avLst/>
                  <a:gdLst>
                    <a:gd name="connsiteX0" fmla="*/ 21882 w 35521"/>
                    <a:gd name="connsiteY0" fmla="*/ 54726 h 55237"/>
                    <a:gd name="connsiteX1" fmla="*/ 35010 w 35521"/>
                    <a:gd name="connsiteY1" fmla="*/ 33470 h 55237"/>
                    <a:gd name="connsiteX2" fmla="*/ 29227 w 35521"/>
                    <a:gd name="connsiteY2" fmla="*/ 9088 h 55237"/>
                    <a:gd name="connsiteX3" fmla="*/ 20475 w 35521"/>
                    <a:gd name="connsiteY3" fmla="*/ 335 h 55237"/>
                    <a:gd name="connsiteX4" fmla="*/ 6252 w 35521"/>
                    <a:gd name="connsiteY4" fmla="*/ 9088 h 55237"/>
                    <a:gd name="connsiteX5" fmla="*/ 469 w 35521"/>
                    <a:gd name="connsiteY5" fmla="*/ 33470 h 55237"/>
                    <a:gd name="connsiteX6" fmla="*/ 469 w 35521"/>
                    <a:gd name="connsiteY6" fmla="*/ 41597 h 55237"/>
                    <a:gd name="connsiteX7" fmla="*/ 21725 w 35521"/>
                    <a:gd name="connsiteY7" fmla="*/ 54726 h 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21" h="55237">
                      <a:moveTo>
                        <a:pt x="21882" y="54726"/>
                      </a:moveTo>
                      <a:cubicBezTo>
                        <a:pt x="31415" y="52538"/>
                        <a:pt x="37355" y="43004"/>
                        <a:pt x="35010" y="33470"/>
                      </a:cubicBezTo>
                      <a:lnTo>
                        <a:pt x="29227" y="9088"/>
                      </a:lnTo>
                      <a:cubicBezTo>
                        <a:pt x="28289" y="4868"/>
                        <a:pt x="25008" y="1430"/>
                        <a:pt x="20475" y="335"/>
                      </a:cubicBezTo>
                      <a:cubicBezTo>
                        <a:pt x="14067" y="-1227"/>
                        <a:pt x="7815" y="2836"/>
                        <a:pt x="6252" y="9088"/>
                      </a:cubicBezTo>
                      <a:lnTo>
                        <a:pt x="469" y="33470"/>
                      </a:lnTo>
                      <a:cubicBezTo>
                        <a:pt x="-156" y="35971"/>
                        <a:pt x="-156" y="38784"/>
                        <a:pt x="469" y="41597"/>
                      </a:cubicBezTo>
                      <a:cubicBezTo>
                        <a:pt x="2658" y="51131"/>
                        <a:pt x="12191" y="57070"/>
                        <a:pt x="21725" y="54726"/>
                      </a:cubicBezTo>
                      <a:close/>
                    </a:path>
                  </a:pathLst>
                </a:custGeom>
                <a:solidFill>
                  <a:srgbClr val="A5EB3C"/>
                </a:solidFill>
                <a:ln w="0" cap="flat">
                  <a:noFill/>
                  <a:prstDash val="solid"/>
                  <a:miter/>
                </a:ln>
              </p:spPr>
              <p:txBody>
                <a:bodyPr rtlCol="0" anchor="ctr"/>
                <a:lstStyle/>
                <a:p>
                  <a:endParaRPr lang="zh-CN" altLang="en-US"/>
                </a:p>
              </p:txBody>
            </p:sp>
            <p:sp>
              <p:nvSpPr>
                <p:cNvPr id="342" name="任意多边形: 形状 341">
                  <a:extLst>
                    <a:ext uri="{FF2B5EF4-FFF2-40B4-BE49-F238E27FC236}">
                      <a16:creationId xmlns:a16="http://schemas.microsoft.com/office/drawing/2014/main" id="{8F8FF1DA-24F9-0A87-EFEA-1B2726EB5712}"/>
                    </a:ext>
                  </a:extLst>
                </p:cNvPr>
                <p:cNvSpPr/>
                <p:nvPr/>
              </p:nvSpPr>
              <p:spPr>
                <a:xfrm>
                  <a:off x="9561126" y="4270151"/>
                  <a:ext cx="35463" cy="55237"/>
                </a:xfrm>
                <a:custGeom>
                  <a:avLst/>
                  <a:gdLst>
                    <a:gd name="connsiteX0" fmla="*/ 13738 w 35463"/>
                    <a:gd name="connsiteY0" fmla="*/ 512 h 55237"/>
                    <a:gd name="connsiteX1" fmla="*/ 454 w 35463"/>
                    <a:gd name="connsiteY1" fmla="*/ 21768 h 55237"/>
                    <a:gd name="connsiteX2" fmla="*/ 6236 w 35463"/>
                    <a:gd name="connsiteY2" fmla="*/ 46150 h 55237"/>
                    <a:gd name="connsiteX3" fmla="*/ 14989 w 35463"/>
                    <a:gd name="connsiteY3" fmla="*/ 54902 h 55237"/>
                    <a:gd name="connsiteX4" fmla="*/ 29211 w 35463"/>
                    <a:gd name="connsiteY4" fmla="*/ 46150 h 55237"/>
                    <a:gd name="connsiteX5" fmla="*/ 34994 w 35463"/>
                    <a:gd name="connsiteY5" fmla="*/ 21768 h 55237"/>
                    <a:gd name="connsiteX6" fmla="*/ 34994 w 35463"/>
                    <a:gd name="connsiteY6" fmla="*/ 13641 h 55237"/>
                    <a:gd name="connsiteX7" fmla="*/ 13738 w 35463"/>
                    <a:gd name="connsiteY7" fmla="*/ 512 h 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3" h="55237">
                      <a:moveTo>
                        <a:pt x="13738" y="512"/>
                      </a:moveTo>
                      <a:cubicBezTo>
                        <a:pt x="4205" y="2700"/>
                        <a:pt x="-1735" y="12234"/>
                        <a:pt x="454" y="21768"/>
                      </a:cubicBezTo>
                      <a:lnTo>
                        <a:pt x="6236" y="46150"/>
                      </a:lnTo>
                      <a:cubicBezTo>
                        <a:pt x="7174" y="50370"/>
                        <a:pt x="10457" y="53808"/>
                        <a:pt x="14989" y="54902"/>
                      </a:cubicBezTo>
                      <a:cubicBezTo>
                        <a:pt x="21397" y="56465"/>
                        <a:pt x="27649" y="52402"/>
                        <a:pt x="29211" y="46150"/>
                      </a:cubicBezTo>
                      <a:lnTo>
                        <a:pt x="34994" y="21768"/>
                      </a:lnTo>
                      <a:cubicBezTo>
                        <a:pt x="35620" y="19267"/>
                        <a:pt x="35620" y="16454"/>
                        <a:pt x="34994" y="13641"/>
                      </a:cubicBezTo>
                      <a:cubicBezTo>
                        <a:pt x="32807" y="4107"/>
                        <a:pt x="23272" y="-1833"/>
                        <a:pt x="13738" y="512"/>
                      </a:cubicBezTo>
                      <a:close/>
                    </a:path>
                  </a:pathLst>
                </a:custGeom>
                <a:solidFill>
                  <a:srgbClr val="A5EB3C"/>
                </a:solidFill>
                <a:ln w="0" cap="flat">
                  <a:noFill/>
                  <a:prstDash val="solid"/>
                  <a:miter/>
                </a:ln>
              </p:spPr>
              <p:txBody>
                <a:bodyPr rtlCol="0" anchor="ctr"/>
                <a:lstStyle/>
                <a:p>
                  <a:endParaRPr lang="zh-CN" altLang="en-US"/>
                </a:p>
              </p:txBody>
            </p:sp>
            <p:sp>
              <p:nvSpPr>
                <p:cNvPr id="343" name="任意多边形: 形状 342">
                  <a:extLst>
                    <a:ext uri="{FF2B5EF4-FFF2-40B4-BE49-F238E27FC236}">
                      <a16:creationId xmlns:a16="http://schemas.microsoft.com/office/drawing/2014/main" id="{9DE03A5A-E353-66CD-B512-A4AD1CC71D8E}"/>
                    </a:ext>
                  </a:extLst>
                </p:cNvPr>
                <p:cNvSpPr/>
                <p:nvPr/>
              </p:nvSpPr>
              <p:spPr>
                <a:xfrm>
                  <a:off x="9659064" y="4172354"/>
                  <a:ext cx="55394" cy="35521"/>
                </a:xfrm>
                <a:custGeom>
                  <a:avLst/>
                  <a:gdLst>
                    <a:gd name="connsiteX0" fmla="*/ 512 w 55394"/>
                    <a:gd name="connsiteY0" fmla="*/ 21881 h 35521"/>
                    <a:gd name="connsiteX1" fmla="*/ 21768 w 55394"/>
                    <a:gd name="connsiteY1" fmla="*/ 35010 h 35521"/>
                    <a:gd name="connsiteX2" fmla="*/ 46307 w 55394"/>
                    <a:gd name="connsiteY2" fmla="*/ 29227 h 35521"/>
                    <a:gd name="connsiteX3" fmla="*/ 55059 w 55394"/>
                    <a:gd name="connsiteY3" fmla="*/ 20475 h 35521"/>
                    <a:gd name="connsiteX4" fmla="*/ 46307 w 55394"/>
                    <a:gd name="connsiteY4" fmla="*/ 6252 h 35521"/>
                    <a:gd name="connsiteX5" fmla="*/ 21768 w 55394"/>
                    <a:gd name="connsiteY5" fmla="*/ 469 h 35521"/>
                    <a:gd name="connsiteX6" fmla="*/ 13641 w 55394"/>
                    <a:gd name="connsiteY6" fmla="*/ 469 h 35521"/>
                    <a:gd name="connsiteX7" fmla="*/ 512 w 55394"/>
                    <a:gd name="connsiteY7" fmla="*/ 21725 h 3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94" h="35521">
                      <a:moveTo>
                        <a:pt x="512" y="21881"/>
                      </a:moveTo>
                      <a:cubicBezTo>
                        <a:pt x="2700" y="31415"/>
                        <a:pt x="12234" y="37354"/>
                        <a:pt x="21768" y="35010"/>
                      </a:cubicBezTo>
                      <a:lnTo>
                        <a:pt x="46307" y="29227"/>
                      </a:lnTo>
                      <a:cubicBezTo>
                        <a:pt x="50526" y="28289"/>
                        <a:pt x="53965" y="25007"/>
                        <a:pt x="55059" y="20475"/>
                      </a:cubicBezTo>
                      <a:cubicBezTo>
                        <a:pt x="56622" y="14067"/>
                        <a:pt x="52558" y="7815"/>
                        <a:pt x="46307" y="6252"/>
                      </a:cubicBezTo>
                      <a:lnTo>
                        <a:pt x="21768" y="469"/>
                      </a:lnTo>
                      <a:cubicBezTo>
                        <a:pt x="19267" y="-156"/>
                        <a:pt x="16454" y="-156"/>
                        <a:pt x="13641" y="469"/>
                      </a:cubicBezTo>
                      <a:cubicBezTo>
                        <a:pt x="4107" y="2657"/>
                        <a:pt x="-1832" y="12191"/>
                        <a:pt x="512" y="21725"/>
                      </a:cubicBezTo>
                      <a:close/>
                    </a:path>
                  </a:pathLst>
                </a:custGeom>
                <a:solidFill>
                  <a:srgbClr val="A5EB3C"/>
                </a:solidFill>
                <a:ln w="0" cap="flat">
                  <a:noFill/>
                  <a:prstDash val="solid"/>
                  <a:miter/>
                </a:ln>
              </p:spPr>
              <p:txBody>
                <a:bodyPr rtlCol="0" anchor="ctr"/>
                <a:lstStyle/>
                <a:p>
                  <a:endParaRPr lang="zh-CN" altLang="en-US"/>
                </a:p>
              </p:txBody>
            </p:sp>
            <p:sp>
              <p:nvSpPr>
                <p:cNvPr id="344" name="任意多边形: 形状 343">
                  <a:extLst>
                    <a:ext uri="{FF2B5EF4-FFF2-40B4-BE49-F238E27FC236}">
                      <a16:creationId xmlns:a16="http://schemas.microsoft.com/office/drawing/2014/main" id="{AD8FD45D-A1F2-7418-3A6B-9A50F9B4CED6}"/>
                    </a:ext>
                  </a:extLst>
                </p:cNvPr>
                <p:cNvSpPr/>
                <p:nvPr/>
              </p:nvSpPr>
              <p:spPr>
                <a:xfrm>
                  <a:off x="9443397" y="4172467"/>
                  <a:ext cx="55238" cy="35365"/>
                </a:xfrm>
                <a:custGeom>
                  <a:avLst/>
                  <a:gdLst>
                    <a:gd name="connsiteX0" fmla="*/ 9088 w 55238"/>
                    <a:gd name="connsiteY0" fmla="*/ 29114 h 35365"/>
                    <a:gd name="connsiteX1" fmla="*/ 33470 w 55238"/>
                    <a:gd name="connsiteY1" fmla="*/ 34897 h 35365"/>
                    <a:gd name="connsiteX2" fmla="*/ 41597 w 55238"/>
                    <a:gd name="connsiteY2" fmla="*/ 34897 h 35365"/>
                    <a:gd name="connsiteX3" fmla="*/ 54727 w 55238"/>
                    <a:gd name="connsiteY3" fmla="*/ 13641 h 35365"/>
                    <a:gd name="connsiteX4" fmla="*/ 33470 w 55238"/>
                    <a:gd name="connsiteY4" fmla="*/ 512 h 35365"/>
                    <a:gd name="connsiteX5" fmla="*/ 9088 w 55238"/>
                    <a:gd name="connsiteY5" fmla="*/ 6295 h 35365"/>
                    <a:gd name="connsiteX6" fmla="*/ 335 w 55238"/>
                    <a:gd name="connsiteY6" fmla="*/ 15047 h 35365"/>
                    <a:gd name="connsiteX7" fmla="*/ 9088 w 55238"/>
                    <a:gd name="connsiteY7" fmla="*/ 29270 h 3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38" h="35365">
                      <a:moveTo>
                        <a:pt x="9088" y="29114"/>
                      </a:moveTo>
                      <a:lnTo>
                        <a:pt x="33470" y="34897"/>
                      </a:lnTo>
                      <a:cubicBezTo>
                        <a:pt x="35971" y="35522"/>
                        <a:pt x="38784" y="35522"/>
                        <a:pt x="41597" y="34897"/>
                      </a:cubicBezTo>
                      <a:cubicBezTo>
                        <a:pt x="51131" y="32709"/>
                        <a:pt x="57070" y="23175"/>
                        <a:pt x="54727" y="13641"/>
                      </a:cubicBezTo>
                      <a:cubicBezTo>
                        <a:pt x="52538" y="4107"/>
                        <a:pt x="43004" y="-1833"/>
                        <a:pt x="33470" y="512"/>
                      </a:cubicBezTo>
                      <a:lnTo>
                        <a:pt x="9088" y="6295"/>
                      </a:lnTo>
                      <a:cubicBezTo>
                        <a:pt x="4868" y="7232"/>
                        <a:pt x="1273" y="10515"/>
                        <a:pt x="335" y="15047"/>
                      </a:cubicBezTo>
                      <a:cubicBezTo>
                        <a:pt x="-1227" y="21455"/>
                        <a:pt x="2837" y="27707"/>
                        <a:pt x="9088" y="29270"/>
                      </a:cubicBezTo>
                      <a:close/>
                    </a:path>
                  </a:pathLst>
                </a:custGeom>
                <a:solidFill>
                  <a:srgbClr val="A5EB3C"/>
                </a:solidFill>
                <a:ln w="0" cap="flat">
                  <a:noFill/>
                  <a:prstDash val="solid"/>
                  <a:miter/>
                </a:ln>
              </p:spPr>
              <p:txBody>
                <a:bodyPr rtlCol="0" anchor="ctr"/>
                <a:lstStyle/>
                <a:p>
                  <a:endParaRPr lang="zh-CN" altLang="en-US"/>
                </a:p>
              </p:txBody>
            </p:sp>
            <p:sp>
              <p:nvSpPr>
                <p:cNvPr id="345" name="任意多边形: 形状 344">
                  <a:extLst>
                    <a:ext uri="{FF2B5EF4-FFF2-40B4-BE49-F238E27FC236}">
                      <a16:creationId xmlns:a16="http://schemas.microsoft.com/office/drawing/2014/main" id="{D765ABF9-BD92-4F56-B056-3D0AC1BBA9D9}"/>
                    </a:ext>
                  </a:extLst>
                </p:cNvPr>
                <p:cNvSpPr/>
                <p:nvPr/>
              </p:nvSpPr>
              <p:spPr>
                <a:xfrm>
                  <a:off x="9630331" y="4090712"/>
                  <a:ext cx="47885" cy="47900"/>
                </a:xfrm>
                <a:custGeom>
                  <a:avLst/>
                  <a:gdLst>
                    <a:gd name="connsiteX0" fmla="*/ 8458 w 47885"/>
                    <a:gd name="connsiteY0" fmla="*/ 45225 h 47900"/>
                    <a:gd name="connsiteX1" fmla="*/ 32840 w 47885"/>
                    <a:gd name="connsiteY1" fmla="*/ 39442 h 47900"/>
                    <a:gd name="connsiteX2" fmla="*/ 46125 w 47885"/>
                    <a:gd name="connsiteY2" fmla="*/ 18030 h 47900"/>
                    <a:gd name="connsiteX3" fmla="*/ 46125 w 47885"/>
                    <a:gd name="connsiteY3" fmla="*/ 5526 h 47900"/>
                    <a:gd name="connsiteX4" fmla="*/ 29870 w 47885"/>
                    <a:gd name="connsiteY4" fmla="*/ 1775 h 47900"/>
                    <a:gd name="connsiteX5" fmla="*/ 8458 w 47885"/>
                    <a:gd name="connsiteY5" fmla="*/ 15060 h 47900"/>
                    <a:gd name="connsiteX6" fmla="*/ 2675 w 47885"/>
                    <a:gd name="connsiteY6" fmla="*/ 20843 h 47900"/>
                    <a:gd name="connsiteX7" fmla="*/ 8458 w 47885"/>
                    <a:gd name="connsiteY7" fmla="*/ 45225 h 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85" h="47900">
                      <a:moveTo>
                        <a:pt x="8458" y="45225"/>
                      </a:moveTo>
                      <a:cubicBezTo>
                        <a:pt x="16741" y="50383"/>
                        <a:pt x="27682" y="47882"/>
                        <a:pt x="32840" y="39442"/>
                      </a:cubicBezTo>
                      <a:lnTo>
                        <a:pt x="46125" y="18030"/>
                      </a:lnTo>
                      <a:cubicBezTo>
                        <a:pt x="48313" y="14279"/>
                        <a:pt x="48626" y="9590"/>
                        <a:pt x="46125" y="5526"/>
                      </a:cubicBezTo>
                      <a:cubicBezTo>
                        <a:pt x="42687" y="56"/>
                        <a:pt x="35340" y="-1663"/>
                        <a:pt x="29870" y="1775"/>
                      </a:cubicBezTo>
                      <a:lnTo>
                        <a:pt x="8458" y="15060"/>
                      </a:lnTo>
                      <a:cubicBezTo>
                        <a:pt x="6270" y="16467"/>
                        <a:pt x="4238" y="18342"/>
                        <a:pt x="2675" y="20843"/>
                      </a:cubicBezTo>
                      <a:cubicBezTo>
                        <a:pt x="-2483" y="29127"/>
                        <a:pt x="17" y="40067"/>
                        <a:pt x="8458" y="45225"/>
                      </a:cubicBezTo>
                      <a:close/>
                    </a:path>
                  </a:pathLst>
                </a:custGeom>
                <a:solidFill>
                  <a:srgbClr val="A5EB3C"/>
                </a:solidFill>
                <a:ln w="0" cap="flat">
                  <a:noFill/>
                  <a:prstDash val="solid"/>
                  <a:miter/>
                </a:ln>
              </p:spPr>
              <p:txBody>
                <a:bodyPr rtlCol="0" anchor="ctr"/>
                <a:lstStyle/>
                <a:p>
                  <a:endParaRPr lang="zh-CN" altLang="en-US"/>
                </a:p>
              </p:txBody>
            </p:sp>
            <p:sp>
              <p:nvSpPr>
                <p:cNvPr id="346" name="任意多边形: 形状 345">
                  <a:extLst>
                    <a:ext uri="{FF2B5EF4-FFF2-40B4-BE49-F238E27FC236}">
                      <a16:creationId xmlns:a16="http://schemas.microsoft.com/office/drawing/2014/main" id="{94DE7239-CD92-D4E2-5DA5-F44A5C15FDEF}"/>
                    </a:ext>
                  </a:extLst>
                </p:cNvPr>
                <p:cNvSpPr/>
                <p:nvPr/>
              </p:nvSpPr>
              <p:spPr>
                <a:xfrm>
                  <a:off x="9479642" y="4241418"/>
                  <a:ext cx="47845" cy="47899"/>
                </a:xfrm>
                <a:custGeom>
                  <a:avLst/>
                  <a:gdLst>
                    <a:gd name="connsiteX0" fmla="*/ 18013 w 47845"/>
                    <a:gd name="connsiteY0" fmla="*/ 46125 h 47899"/>
                    <a:gd name="connsiteX1" fmla="*/ 39425 w 47845"/>
                    <a:gd name="connsiteY1" fmla="*/ 32840 h 47899"/>
                    <a:gd name="connsiteX2" fmla="*/ 45208 w 47845"/>
                    <a:gd name="connsiteY2" fmla="*/ 27057 h 47899"/>
                    <a:gd name="connsiteX3" fmla="*/ 39425 w 47845"/>
                    <a:gd name="connsiteY3" fmla="*/ 2675 h 47899"/>
                    <a:gd name="connsiteX4" fmla="*/ 15043 w 47845"/>
                    <a:gd name="connsiteY4" fmla="*/ 8458 h 47899"/>
                    <a:gd name="connsiteX5" fmla="*/ 1759 w 47845"/>
                    <a:gd name="connsiteY5" fmla="*/ 29870 h 47899"/>
                    <a:gd name="connsiteX6" fmla="*/ 1759 w 47845"/>
                    <a:gd name="connsiteY6" fmla="*/ 42374 h 47899"/>
                    <a:gd name="connsiteX7" fmla="*/ 18013 w 47845"/>
                    <a:gd name="connsiteY7" fmla="*/ 46125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45" h="47899">
                      <a:moveTo>
                        <a:pt x="18013" y="46125"/>
                      </a:moveTo>
                      <a:lnTo>
                        <a:pt x="39425" y="32840"/>
                      </a:lnTo>
                      <a:cubicBezTo>
                        <a:pt x="41614" y="31433"/>
                        <a:pt x="43645" y="29557"/>
                        <a:pt x="45208" y="27057"/>
                      </a:cubicBezTo>
                      <a:cubicBezTo>
                        <a:pt x="50366" y="18773"/>
                        <a:pt x="47709" y="7832"/>
                        <a:pt x="39425" y="2675"/>
                      </a:cubicBezTo>
                      <a:cubicBezTo>
                        <a:pt x="31142" y="-2483"/>
                        <a:pt x="20201" y="18"/>
                        <a:pt x="15043" y="8458"/>
                      </a:cubicBezTo>
                      <a:lnTo>
                        <a:pt x="1759" y="29870"/>
                      </a:lnTo>
                      <a:cubicBezTo>
                        <a:pt x="-586" y="33621"/>
                        <a:pt x="-586" y="38310"/>
                        <a:pt x="1759" y="42374"/>
                      </a:cubicBezTo>
                      <a:cubicBezTo>
                        <a:pt x="5197" y="47844"/>
                        <a:pt x="12543" y="49563"/>
                        <a:pt x="18013" y="46125"/>
                      </a:cubicBezTo>
                      <a:close/>
                    </a:path>
                  </a:pathLst>
                </a:custGeom>
                <a:solidFill>
                  <a:srgbClr val="A5EB3C"/>
                </a:solidFill>
                <a:ln w="0"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42590682-F894-F02C-E218-1CDC20A284FC}"/>
                    </a:ext>
                  </a:extLst>
                </p:cNvPr>
                <p:cNvSpPr/>
                <p:nvPr/>
              </p:nvSpPr>
              <p:spPr>
                <a:xfrm>
                  <a:off x="9630331" y="4241575"/>
                  <a:ext cx="47899" cy="47942"/>
                </a:xfrm>
                <a:custGeom>
                  <a:avLst/>
                  <a:gdLst>
                    <a:gd name="connsiteX0" fmla="*/ 27057 w 47899"/>
                    <a:gd name="connsiteY0" fmla="*/ 2675 h 47942"/>
                    <a:gd name="connsiteX1" fmla="*/ 2675 w 47899"/>
                    <a:gd name="connsiteY1" fmla="*/ 8458 h 47942"/>
                    <a:gd name="connsiteX2" fmla="*/ 8458 w 47899"/>
                    <a:gd name="connsiteY2" fmla="*/ 32840 h 47942"/>
                    <a:gd name="connsiteX3" fmla="*/ 29870 w 47899"/>
                    <a:gd name="connsiteY3" fmla="*/ 46125 h 47942"/>
                    <a:gd name="connsiteX4" fmla="*/ 42374 w 47899"/>
                    <a:gd name="connsiteY4" fmla="*/ 46125 h 47942"/>
                    <a:gd name="connsiteX5" fmla="*/ 46125 w 47899"/>
                    <a:gd name="connsiteY5" fmla="*/ 29870 h 47942"/>
                    <a:gd name="connsiteX6" fmla="*/ 32840 w 47899"/>
                    <a:gd name="connsiteY6" fmla="*/ 8458 h 47942"/>
                    <a:gd name="connsiteX7" fmla="*/ 27057 w 47899"/>
                    <a:gd name="connsiteY7" fmla="*/ 2675 h 4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9" h="47942">
                      <a:moveTo>
                        <a:pt x="27057" y="2675"/>
                      </a:moveTo>
                      <a:cubicBezTo>
                        <a:pt x="18773" y="-2483"/>
                        <a:pt x="7832" y="18"/>
                        <a:pt x="2675" y="8458"/>
                      </a:cubicBezTo>
                      <a:cubicBezTo>
                        <a:pt x="-2483" y="16741"/>
                        <a:pt x="17" y="27682"/>
                        <a:pt x="8458" y="32840"/>
                      </a:cubicBezTo>
                      <a:lnTo>
                        <a:pt x="29870" y="46125"/>
                      </a:lnTo>
                      <a:cubicBezTo>
                        <a:pt x="33621" y="48469"/>
                        <a:pt x="38310" y="48626"/>
                        <a:pt x="42374" y="46125"/>
                      </a:cubicBezTo>
                      <a:cubicBezTo>
                        <a:pt x="47844" y="42686"/>
                        <a:pt x="49564" y="35340"/>
                        <a:pt x="46125" y="29870"/>
                      </a:cubicBezTo>
                      <a:lnTo>
                        <a:pt x="32840" y="8458"/>
                      </a:lnTo>
                      <a:cubicBezTo>
                        <a:pt x="31433" y="6270"/>
                        <a:pt x="29557" y="4238"/>
                        <a:pt x="27057" y="2675"/>
                      </a:cubicBezTo>
                      <a:close/>
                    </a:path>
                  </a:pathLst>
                </a:custGeom>
                <a:solidFill>
                  <a:srgbClr val="A5EB3C"/>
                </a:solidFill>
                <a:ln w="0"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3856AD9A-F8F5-9F94-5CC5-9FDB2994C286}"/>
                    </a:ext>
                  </a:extLst>
                </p:cNvPr>
                <p:cNvSpPr/>
                <p:nvPr/>
              </p:nvSpPr>
              <p:spPr>
                <a:xfrm>
                  <a:off x="9479581" y="4090826"/>
                  <a:ext cx="47906" cy="47942"/>
                </a:xfrm>
                <a:custGeom>
                  <a:avLst/>
                  <a:gdLst>
                    <a:gd name="connsiteX0" fmla="*/ 15104 w 47906"/>
                    <a:gd name="connsiteY0" fmla="*/ 39484 h 47942"/>
                    <a:gd name="connsiteX1" fmla="*/ 20887 w 47906"/>
                    <a:gd name="connsiteY1" fmla="*/ 45267 h 47942"/>
                    <a:gd name="connsiteX2" fmla="*/ 45269 w 47906"/>
                    <a:gd name="connsiteY2" fmla="*/ 39484 h 47942"/>
                    <a:gd name="connsiteX3" fmla="*/ 39486 w 47906"/>
                    <a:gd name="connsiteY3" fmla="*/ 15102 h 47942"/>
                    <a:gd name="connsiteX4" fmla="*/ 18073 w 47906"/>
                    <a:gd name="connsiteY4" fmla="*/ 1817 h 47942"/>
                    <a:gd name="connsiteX5" fmla="*/ 5570 w 47906"/>
                    <a:gd name="connsiteY5" fmla="*/ 1817 h 47942"/>
                    <a:gd name="connsiteX6" fmla="*/ 1663 w 47906"/>
                    <a:gd name="connsiteY6" fmla="*/ 18072 h 47942"/>
                    <a:gd name="connsiteX7" fmla="*/ 14947 w 47906"/>
                    <a:gd name="connsiteY7" fmla="*/ 39484 h 4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06" h="47942">
                      <a:moveTo>
                        <a:pt x="15104" y="39484"/>
                      </a:moveTo>
                      <a:cubicBezTo>
                        <a:pt x="16511" y="41672"/>
                        <a:pt x="18386" y="43704"/>
                        <a:pt x="20887" y="45267"/>
                      </a:cubicBezTo>
                      <a:cubicBezTo>
                        <a:pt x="29171" y="50425"/>
                        <a:pt x="40111" y="47924"/>
                        <a:pt x="45269" y="39484"/>
                      </a:cubicBezTo>
                      <a:cubicBezTo>
                        <a:pt x="50427" y="31201"/>
                        <a:pt x="47770" y="20260"/>
                        <a:pt x="39486" y="15102"/>
                      </a:cubicBezTo>
                      <a:lnTo>
                        <a:pt x="18073" y="1817"/>
                      </a:lnTo>
                      <a:cubicBezTo>
                        <a:pt x="14322" y="-527"/>
                        <a:pt x="9477" y="-683"/>
                        <a:pt x="5570" y="1817"/>
                      </a:cubicBezTo>
                      <a:cubicBezTo>
                        <a:pt x="100" y="5256"/>
                        <a:pt x="-1620" y="12602"/>
                        <a:pt x="1663" y="18072"/>
                      </a:cubicBezTo>
                      <a:lnTo>
                        <a:pt x="14947" y="39484"/>
                      </a:lnTo>
                      <a:close/>
                    </a:path>
                  </a:pathLst>
                </a:custGeom>
                <a:solidFill>
                  <a:srgbClr val="A5EB3C"/>
                </a:solidFill>
                <a:ln w="0" cap="flat">
                  <a:noFill/>
                  <a:prstDash val="solid"/>
                  <a:miter/>
                </a:ln>
              </p:spPr>
              <p:txBody>
                <a:bodyPr rtlCol="0" anchor="ctr"/>
                <a:lstStyle/>
                <a:p>
                  <a:endParaRPr lang="zh-CN" altLang="en-US"/>
                </a:p>
              </p:txBody>
            </p:sp>
          </p:grpSp>
          <p:grpSp>
            <p:nvGrpSpPr>
              <p:cNvPr id="270" name="组合 269">
                <a:extLst>
                  <a:ext uri="{FF2B5EF4-FFF2-40B4-BE49-F238E27FC236}">
                    <a16:creationId xmlns:a16="http://schemas.microsoft.com/office/drawing/2014/main" id="{C341A1E3-9103-9BE5-F90C-9AE8287895D5}"/>
                  </a:ext>
                </a:extLst>
              </p:cNvPr>
              <p:cNvGrpSpPr/>
              <p:nvPr/>
            </p:nvGrpSpPr>
            <p:grpSpPr>
              <a:xfrm>
                <a:off x="8552541" y="4161569"/>
                <a:ext cx="1484486" cy="934798"/>
                <a:chOff x="8552541" y="4161569"/>
                <a:chExt cx="1484486" cy="934798"/>
              </a:xfrm>
            </p:grpSpPr>
            <p:sp>
              <p:nvSpPr>
                <p:cNvPr id="271" name="任意多边形: 形状 270">
                  <a:extLst>
                    <a:ext uri="{FF2B5EF4-FFF2-40B4-BE49-F238E27FC236}">
                      <a16:creationId xmlns:a16="http://schemas.microsoft.com/office/drawing/2014/main" id="{EB7F997C-58F0-4385-050F-4337E4E5AD9B}"/>
                    </a:ext>
                  </a:extLst>
                </p:cNvPr>
                <p:cNvSpPr/>
                <p:nvPr/>
              </p:nvSpPr>
              <p:spPr>
                <a:xfrm>
                  <a:off x="8589463" y="4656867"/>
                  <a:ext cx="93739" cy="294615"/>
                </a:xfrm>
                <a:custGeom>
                  <a:avLst/>
                  <a:gdLst>
                    <a:gd name="connsiteX0" fmla="*/ 1682 w 93739"/>
                    <a:gd name="connsiteY0" fmla="*/ 194743 h 294615"/>
                    <a:gd name="connsiteX1" fmla="*/ 83737 w 93739"/>
                    <a:gd name="connsiteY1" fmla="*/ 294616 h 294615"/>
                    <a:gd name="connsiteX2" fmla="*/ 93740 w 93739"/>
                    <a:gd name="connsiteY2" fmla="*/ 0 h 294615"/>
                    <a:gd name="connsiteX3" fmla="*/ 1682 w 93739"/>
                    <a:gd name="connsiteY3" fmla="*/ 194587 h 294615"/>
                  </a:gdLst>
                  <a:ahLst/>
                  <a:cxnLst>
                    <a:cxn ang="0">
                      <a:pos x="connsiteX0" y="connsiteY0"/>
                    </a:cxn>
                    <a:cxn ang="0">
                      <a:pos x="connsiteX1" y="connsiteY1"/>
                    </a:cxn>
                    <a:cxn ang="0">
                      <a:pos x="connsiteX2" y="connsiteY2"/>
                    </a:cxn>
                    <a:cxn ang="0">
                      <a:pos x="connsiteX3" y="connsiteY3"/>
                    </a:cxn>
                  </a:cxnLst>
                  <a:rect l="l" t="t" r="r" b="b"/>
                  <a:pathLst>
                    <a:path w="93739" h="294615">
                      <a:moveTo>
                        <a:pt x="1682" y="194743"/>
                      </a:moveTo>
                      <a:cubicBezTo>
                        <a:pt x="8403" y="234755"/>
                        <a:pt x="36224" y="268202"/>
                        <a:pt x="83737" y="294616"/>
                      </a:cubicBezTo>
                      <a:lnTo>
                        <a:pt x="93740" y="0"/>
                      </a:lnTo>
                      <a:cubicBezTo>
                        <a:pt x="72796" y="20006"/>
                        <a:pt x="-13010" y="108156"/>
                        <a:pt x="1682" y="194587"/>
                      </a:cubicBezTo>
                      <a:close/>
                    </a:path>
                  </a:pathLst>
                </a:custGeom>
                <a:solidFill>
                  <a:srgbClr val="159E31"/>
                </a:solidFill>
                <a:ln w="0"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68FAA2E0-C7C3-A3EF-18E7-1D3C5FC175BE}"/>
                    </a:ext>
                  </a:extLst>
                </p:cNvPr>
                <p:cNvSpPr/>
                <p:nvPr/>
              </p:nvSpPr>
              <p:spPr>
                <a:xfrm>
                  <a:off x="8589463" y="4656867"/>
                  <a:ext cx="93739" cy="294615"/>
                </a:xfrm>
                <a:custGeom>
                  <a:avLst/>
                  <a:gdLst>
                    <a:gd name="connsiteX0" fmla="*/ 1682 w 93739"/>
                    <a:gd name="connsiteY0" fmla="*/ 194743 h 294615"/>
                    <a:gd name="connsiteX1" fmla="*/ 83737 w 93739"/>
                    <a:gd name="connsiteY1" fmla="*/ 294616 h 294615"/>
                    <a:gd name="connsiteX2" fmla="*/ 93740 w 93739"/>
                    <a:gd name="connsiteY2" fmla="*/ 0 h 294615"/>
                    <a:gd name="connsiteX3" fmla="*/ 1682 w 93739"/>
                    <a:gd name="connsiteY3" fmla="*/ 194587 h 294615"/>
                  </a:gdLst>
                  <a:ahLst/>
                  <a:cxnLst>
                    <a:cxn ang="0">
                      <a:pos x="connsiteX0" y="connsiteY0"/>
                    </a:cxn>
                    <a:cxn ang="0">
                      <a:pos x="connsiteX1" y="connsiteY1"/>
                    </a:cxn>
                    <a:cxn ang="0">
                      <a:pos x="connsiteX2" y="connsiteY2"/>
                    </a:cxn>
                    <a:cxn ang="0">
                      <a:pos x="connsiteX3" y="connsiteY3"/>
                    </a:cxn>
                  </a:cxnLst>
                  <a:rect l="l" t="t" r="r" b="b"/>
                  <a:pathLst>
                    <a:path w="93739" h="294615">
                      <a:moveTo>
                        <a:pt x="1682" y="194743"/>
                      </a:moveTo>
                      <a:cubicBezTo>
                        <a:pt x="8403" y="234755"/>
                        <a:pt x="36224" y="268202"/>
                        <a:pt x="83737" y="294616"/>
                      </a:cubicBezTo>
                      <a:lnTo>
                        <a:pt x="93740" y="0"/>
                      </a:lnTo>
                      <a:cubicBezTo>
                        <a:pt x="72796" y="20006"/>
                        <a:pt x="-13010" y="108156"/>
                        <a:pt x="1682" y="194587"/>
                      </a:cubicBezTo>
                      <a:close/>
                    </a:path>
                  </a:pathLst>
                </a:custGeom>
                <a:solidFill>
                  <a:srgbClr val="159E31">
                    <a:alpha val="30000"/>
                  </a:srgbClr>
                </a:solidFill>
                <a:ln w="0" cap="flat">
                  <a:noFill/>
                  <a:prstDash val="solid"/>
                  <a:miter/>
                </a:ln>
              </p:spPr>
              <p:txBody>
                <a:bodyPr rtlCol="0" anchor="ctr"/>
                <a:lstStyle/>
                <a:p>
                  <a:endParaRPr lang="zh-CN" altLang="en-US"/>
                </a:p>
              </p:txBody>
            </p:sp>
            <p:sp>
              <p:nvSpPr>
                <p:cNvPr id="273" name="任意多边形: 形状 272">
                  <a:extLst>
                    <a:ext uri="{FF2B5EF4-FFF2-40B4-BE49-F238E27FC236}">
                      <a16:creationId xmlns:a16="http://schemas.microsoft.com/office/drawing/2014/main" id="{975C8CD3-F8FB-C80F-99ED-EC1EA1C6BA86}"/>
                    </a:ext>
                  </a:extLst>
                </p:cNvPr>
                <p:cNvSpPr/>
                <p:nvPr/>
              </p:nvSpPr>
              <p:spPr>
                <a:xfrm>
                  <a:off x="9673017" y="4887558"/>
                  <a:ext cx="37198" cy="180832"/>
                </a:xfrm>
                <a:custGeom>
                  <a:avLst/>
                  <a:gdLst>
                    <a:gd name="connsiteX0" fmla="*/ 0 w 37198"/>
                    <a:gd name="connsiteY0" fmla="*/ 0 h 180832"/>
                    <a:gd name="connsiteX1" fmla="*/ 37199 w 37198"/>
                    <a:gd name="connsiteY1" fmla="*/ 0 h 180832"/>
                    <a:gd name="connsiteX2" fmla="*/ 37199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9" y="0"/>
                      </a:lnTo>
                      <a:lnTo>
                        <a:pt x="37199"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274" name="任意多边形: 形状 273">
                  <a:extLst>
                    <a:ext uri="{FF2B5EF4-FFF2-40B4-BE49-F238E27FC236}">
                      <a16:creationId xmlns:a16="http://schemas.microsoft.com/office/drawing/2014/main" id="{08249D98-4C99-7E9E-F8D4-8F5A0E339D9C}"/>
                    </a:ext>
                  </a:extLst>
                </p:cNvPr>
                <p:cNvSpPr/>
                <p:nvPr/>
              </p:nvSpPr>
              <p:spPr>
                <a:xfrm>
                  <a:off x="9585336" y="4683594"/>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10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5"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10" y="203339"/>
                      </a:cubicBezTo>
                      <a:lnTo>
                        <a:pt x="28915" y="154107"/>
                      </a:lnTo>
                      <a:lnTo>
                        <a:pt x="0" y="83461"/>
                      </a:lnTo>
                      <a:cubicBezTo>
                        <a:pt x="7659" y="75021"/>
                        <a:pt x="17193"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275" name="任意多边形: 形状 274">
                  <a:extLst>
                    <a:ext uri="{FF2B5EF4-FFF2-40B4-BE49-F238E27FC236}">
                      <a16:creationId xmlns:a16="http://schemas.microsoft.com/office/drawing/2014/main" id="{6C8821D7-61F4-6A71-CFBA-8A2F032A9404}"/>
                    </a:ext>
                  </a:extLst>
                </p:cNvPr>
                <p:cNvSpPr/>
                <p:nvPr/>
              </p:nvSpPr>
              <p:spPr>
                <a:xfrm>
                  <a:off x="9673017" y="4887558"/>
                  <a:ext cx="37198" cy="180832"/>
                </a:xfrm>
                <a:custGeom>
                  <a:avLst/>
                  <a:gdLst>
                    <a:gd name="connsiteX0" fmla="*/ 0 w 37198"/>
                    <a:gd name="connsiteY0" fmla="*/ 0 h 180832"/>
                    <a:gd name="connsiteX1" fmla="*/ 37199 w 37198"/>
                    <a:gd name="connsiteY1" fmla="*/ 0 h 180832"/>
                    <a:gd name="connsiteX2" fmla="*/ 37199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9" y="0"/>
                      </a:lnTo>
                      <a:lnTo>
                        <a:pt x="37199"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276" name="任意多边形: 形状 275">
                  <a:extLst>
                    <a:ext uri="{FF2B5EF4-FFF2-40B4-BE49-F238E27FC236}">
                      <a16:creationId xmlns:a16="http://schemas.microsoft.com/office/drawing/2014/main" id="{EF98D75C-E029-D378-0D9E-1A0ABC06FFBA}"/>
                    </a:ext>
                  </a:extLst>
                </p:cNvPr>
                <p:cNvSpPr/>
                <p:nvPr/>
              </p:nvSpPr>
              <p:spPr>
                <a:xfrm>
                  <a:off x="9584867" y="4683750"/>
                  <a:ext cx="158951" cy="154262"/>
                </a:xfrm>
                <a:custGeom>
                  <a:avLst/>
                  <a:gdLst>
                    <a:gd name="connsiteX0" fmla="*/ 17818 w 158951"/>
                    <a:gd name="connsiteY0" fmla="*/ 101279 h 154262"/>
                    <a:gd name="connsiteX1" fmla="*/ 46107 w 158951"/>
                    <a:gd name="connsiteY1" fmla="*/ 82055 h 154262"/>
                    <a:gd name="connsiteX2" fmla="*/ 117846 w 158951"/>
                    <a:gd name="connsiteY2" fmla="*/ 17661 h 154262"/>
                    <a:gd name="connsiteX3" fmla="*/ 158951 w 158951"/>
                    <a:gd name="connsiteY3" fmla="*/ 30946 h 154262"/>
                    <a:gd name="connsiteX4" fmla="*/ 100029 w 158951"/>
                    <a:gd name="connsiteY4" fmla="*/ 0 h 154262"/>
                    <a:gd name="connsiteX5" fmla="*/ 28289 w 158951"/>
                    <a:gd name="connsiteY5" fmla="*/ 64393 h 154262"/>
                    <a:gd name="connsiteX6" fmla="*/ 0 w 158951"/>
                    <a:gd name="connsiteY6" fmla="*/ 83618 h 154262"/>
                    <a:gd name="connsiteX7" fmla="*/ 28914 w 158951"/>
                    <a:gd name="connsiteY7" fmla="*/ 154263 h 154262"/>
                    <a:gd name="connsiteX8" fmla="*/ 17661 w 158951"/>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1" h="154262">
                      <a:moveTo>
                        <a:pt x="17818" y="101279"/>
                      </a:moveTo>
                      <a:cubicBezTo>
                        <a:pt x="25476" y="92839"/>
                        <a:pt x="35010" y="86118"/>
                        <a:pt x="46107" y="82055"/>
                      </a:cubicBezTo>
                      <a:cubicBezTo>
                        <a:pt x="50014" y="45951"/>
                        <a:pt x="80648" y="17661"/>
                        <a:pt x="117846" y="17661"/>
                      </a:cubicBezTo>
                      <a:cubicBezTo>
                        <a:pt x="133163" y="17661"/>
                        <a:pt x="147229" y="22663"/>
                        <a:pt x="158951" y="30946"/>
                      </a:cubicBezTo>
                      <a:cubicBezTo>
                        <a:pt x="145823" y="12347"/>
                        <a:pt x="124566" y="0"/>
                        <a:pt x="100029" y="0"/>
                      </a:cubicBezTo>
                      <a:cubicBezTo>
                        <a:pt x="62831" y="0"/>
                        <a:pt x="32197" y="28289"/>
                        <a:pt x="28289" y="64393"/>
                      </a:cubicBezTo>
                      <a:cubicBezTo>
                        <a:pt x="17192" y="68457"/>
                        <a:pt x="7658" y="75178"/>
                        <a:pt x="0" y="83618"/>
                      </a:cubicBezTo>
                      <a:lnTo>
                        <a:pt x="28914" y="154263"/>
                      </a:lnTo>
                      <a:lnTo>
                        <a:pt x="17661" y="101435"/>
                      </a:lnTo>
                      <a:close/>
                    </a:path>
                  </a:pathLst>
                </a:custGeom>
                <a:solidFill>
                  <a:srgbClr val="159E31"/>
                </a:solidFill>
                <a:ln w="0" cap="flat">
                  <a:noFill/>
                  <a:prstDash val="solid"/>
                  <a:miter/>
                </a:ln>
              </p:spPr>
              <p:txBody>
                <a:bodyPr rtlCol="0" anchor="ctr"/>
                <a:lstStyle/>
                <a:p>
                  <a:endParaRPr lang="zh-CN" altLang="en-US"/>
                </a:p>
              </p:txBody>
            </p:sp>
            <p:sp>
              <p:nvSpPr>
                <p:cNvPr id="277" name="任意多边形: 形状 276">
                  <a:extLst>
                    <a:ext uri="{FF2B5EF4-FFF2-40B4-BE49-F238E27FC236}">
                      <a16:creationId xmlns:a16="http://schemas.microsoft.com/office/drawing/2014/main" id="{FD5F4FDC-E970-E30C-F3C5-6FD93594700B}"/>
                    </a:ext>
                  </a:extLst>
                </p:cNvPr>
                <p:cNvSpPr/>
                <p:nvPr/>
              </p:nvSpPr>
              <p:spPr>
                <a:xfrm>
                  <a:off x="9578928" y="4887558"/>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278" name="任意多边形: 形状 277">
                  <a:extLst>
                    <a:ext uri="{FF2B5EF4-FFF2-40B4-BE49-F238E27FC236}">
                      <a16:creationId xmlns:a16="http://schemas.microsoft.com/office/drawing/2014/main" id="{C98D6695-0578-7B33-8133-78542C962A5E}"/>
                    </a:ext>
                  </a:extLst>
                </p:cNvPr>
                <p:cNvSpPr/>
                <p:nvPr/>
              </p:nvSpPr>
              <p:spPr>
                <a:xfrm>
                  <a:off x="9491247" y="4683594"/>
                  <a:ext cx="231628" cy="203808"/>
                </a:xfrm>
                <a:custGeom>
                  <a:avLst/>
                  <a:gdLst>
                    <a:gd name="connsiteX0" fmla="*/ 27976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6 w 231628"/>
                    <a:gd name="connsiteY4" fmla="*/ 203808 h 203808"/>
                    <a:gd name="connsiteX5" fmla="*/ 15786 w 231628"/>
                    <a:gd name="connsiteY5" fmla="*/ 203808 h 203808"/>
                    <a:gd name="connsiteX6" fmla="*/ 11409 w 231628"/>
                    <a:gd name="connsiteY6" fmla="*/ 203339 h 203808"/>
                    <a:gd name="connsiteX7" fmla="*/ 28914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6" y="64393"/>
                      </a:moveTo>
                      <a:cubicBezTo>
                        <a:pt x="31884" y="28289"/>
                        <a:pt x="62518" y="0"/>
                        <a:pt x="99716" y="0"/>
                      </a:cubicBezTo>
                      <a:cubicBezTo>
                        <a:pt x="136914" y="0"/>
                        <a:pt x="165359" y="26257"/>
                        <a:pt x="170986" y="60642"/>
                      </a:cubicBezTo>
                      <a:cubicBezTo>
                        <a:pt x="205371" y="66113"/>
                        <a:pt x="231629" y="95965"/>
                        <a:pt x="231629" y="131756"/>
                      </a:cubicBezTo>
                      <a:cubicBezTo>
                        <a:pt x="231629" y="171455"/>
                        <a:pt x="199276" y="203808"/>
                        <a:pt x="159576" y="203808"/>
                      </a:cubicBezTo>
                      <a:lnTo>
                        <a:pt x="15786" y="203808"/>
                      </a:lnTo>
                      <a:cubicBezTo>
                        <a:pt x="14222" y="203808"/>
                        <a:pt x="12816" y="203495"/>
                        <a:pt x="11409" y="203339"/>
                      </a:cubicBezTo>
                      <a:lnTo>
                        <a:pt x="28914" y="154107"/>
                      </a:lnTo>
                      <a:lnTo>
                        <a:pt x="0" y="83461"/>
                      </a:lnTo>
                      <a:cubicBezTo>
                        <a:pt x="7658" y="75021"/>
                        <a:pt x="17192"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279" name="任意多边形: 形状 278">
                  <a:extLst>
                    <a:ext uri="{FF2B5EF4-FFF2-40B4-BE49-F238E27FC236}">
                      <a16:creationId xmlns:a16="http://schemas.microsoft.com/office/drawing/2014/main" id="{17A9CD02-A3F5-06DF-D6BE-33FC65C4CC0B}"/>
                    </a:ext>
                  </a:extLst>
                </p:cNvPr>
                <p:cNvSpPr/>
                <p:nvPr/>
              </p:nvSpPr>
              <p:spPr>
                <a:xfrm>
                  <a:off x="9578928" y="4887558"/>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280" name="任意多边形: 形状 279">
                  <a:extLst>
                    <a:ext uri="{FF2B5EF4-FFF2-40B4-BE49-F238E27FC236}">
                      <a16:creationId xmlns:a16="http://schemas.microsoft.com/office/drawing/2014/main" id="{8FCC1DC8-248D-B2EA-5E4F-CDA143588234}"/>
                    </a:ext>
                  </a:extLst>
                </p:cNvPr>
                <p:cNvSpPr/>
                <p:nvPr/>
              </p:nvSpPr>
              <p:spPr>
                <a:xfrm>
                  <a:off x="9491247" y="4683594"/>
                  <a:ext cx="231628" cy="203808"/>
                </a:xfrm>
                <a:custGeom>
                  <a:avLst/>
                  <a:gdLst>
                    <a:gd name="connsiteX0" fmla="*/ 27976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6 w 231628"/>
                    <a:gd name="connsiteY4" fmla="*/ 203808 h 203808"/>
                    <a:gd name="connsiteX5" fmla="*/ 15786 w 231628"/>
                    <a:gd name="connsiteY5" fmla="*/ 203808 h 203808"/>
                    <a:gd name="connsiteX6" fmla="*/ 11409 w 231628"/>
                    <a:gd name="connsiteY6" fmla="*/ 203339 h 203808"/>
                    <a:gd name="connsiteX7" fmla="*/ 28914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6" y="64393"/>
                      </a:moveTo>
                      <a:cubicBezTo>
                        <a:pt x="31884" y="28289"/>
                        <a:pt x="62518" y="0"/>
                        <a:pt x="99716" y="0"/>
                      </a:cubicBezTo>
                      <a:cubicBezTo>
                        <a:pt x="136914" y="0"/>
                        <a:pt x="165359" y="26257"/>
                        <a:pt x="170986" y="60642"/>
                      </a:cubicBezTo>
                      <a:cubicBezTo>
                        <a:pt x="205371" y="66113"/>
                        <a:pt x="231629" y="95965"/>
                        <a:pt x="231629" y="131756"/>
                      </a:cubicBezTo>
                      <a:cubicBezTo>
                        <a:pt x="231629" y="171455"/>
                        <a:pt x="199276" y="203808"/>
                        <a:pt x="159576" y="203808"/>
                      </a:cubicBezTo>
                      <a:lnTo>
                        <a:pt x="15786" y="203808"/>
                      </a:lnTo>
                      <a:cubicBezTo>
                        <a:pt x="14222" y="203808"/>
                        <a:pt x="12816" y="203495"/>
                        <a:pt x="11409" y="203339"/>
                      </a:cubicBezTo>
                      <a:lnTo>
                        <a:pt x="28914" y="154107"/>
                      </a:lnTo>
                      <a:lnTo>
                        <a:pt x="0" y="83461"/>
                      </a:lnTo>
                      <a:cubicBezTo>
                        <a:pt x="7658" y="75021"/>
                        <a:pt x="17192" y="68301"/>
                        <a:pt x="28289" y="64237"/>
                      </a:cubicBezTo>
                      <a:close/>
                    </a:path>
                  </a:pathLst>
                </a:custGeom>
                <a:solidFill>
                  <a:srgbClr val="159E31">
                    <a:alpha val="20000"/>
                  </a:srgbClr>
                </a:solidFill>
                <a:ln w="0" cap="flat">
                  <a:noFill/>
                  <a:prstDash val="solid"/>
                  <a:miter/>
                </a:ln>
              </p:spPr>
              <p:txBody>
                <a:bodyPr rtlCol="0" anchor="ctr"/>
                <a:lstStyle/>
                <a:p>
                  <a:endParaRPr lang="zh-CN" altLang="en-US"/>
                </a:p>
              </p:txBody>
            </p:sp>
            <p:sp>
              <p:nvSpPr>
                <p:cNvPr id="281" name="任意多边形: 形状 280">
                  <a:extLst>
                    <a:ext uri="{FF2B5EF4-FFF2-40B4-BE49-F238E27FC236}">
                      <a16:creationId xmlns:a16="http://schemas.microsoft.com/office/drawing/2014/main" id="{AC166486-34A2-3AEE-8854-37DF7FB1F4AF}"/>
                    </a:ext>
                  </a:extLst>
                </p:cNvPr>
                <p:cNvSpPr/>
                <p:nvPr/>
              </p:nvSpPr>
              <p:spPr>
                <a:xfrm>
                  <a:off x="9490778" y="4683750"/>
                  <a:ext cx="158952" cy="154262"/>
                </a:xfrm>
                <a:custGeom>
                  <a:avLst/>
                  <a:gdLst>
                    <a:gd name="connsiteX0" fmla="*/ 17818 w 158952"/>
                    <a:gd name="connsiteY0" fmla="*/ 101279 h 154262"/>
                    <a:gd name="connsiteX1" fmla="*/ 46107 w 158952"/>
                    <a:gd name="connsiteY1" fmla="*/ 82055 h 154262"/>
                    <a:gd name="connsiteX2" fmla="*/ 117847 w 158952"/>
                    <a:gd name="connsiteY2" fmla="*/ 17661 h 154262"/>
                    <a:gd name="connsiteX3" fmla="*/ 158952 w 158952"/>
                    <a:gd name="connsiteY3" fmla="*/ 30946 h 154262"/>
                    <a:gd name="connsiteX4" fmla="*/ 100029 w 158952"/>
                    <a:gd name="connsiteY4" fmla="*/ 0 h 154262"/>
                    <a:gd name="connsiteX5" fmla="*/ 28289 w 158952"/>
                    <a:gd name="connsiteY5" fmla="*/ 64393 h 154262"/>
                    <a:gd name="connsiteX6" fmla="*/ 0 w 158952"/>
                    <a:gd name="connsiteY6" fmla="*/ 83618 h 154262"/>
                    <a:gd name="connsiteX7" fmla="*/ 28915 w 158952"/>
                    <a:gd name="connsiteY7" fmla="*/ 154263 h 154262"/>
                    <a:gd name="connsiteX8" fmla="*/ 17661 w 158952"/>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2" h="154262">
                      <a:moveTo>
                        <a:pt x="17818" y="101279"/>
                      </a:moveTo>
                      <a:cubicBezTo>
                        <a:pt x="25476" y="92839"/>
                        <a:pt x="35010" y="86118"/>
                        <a:pt x="46107" y="82055"/>
                      </a:cubicBezTo>
                      <a:cubicBezTo>
                        <a:pt x="50014" y="45951"/>
                        <a:pt x="80649" y="17661"/>
                        <a:pt x="117847" y="17661"/>
                      </a:cubicBezTo>
                      <a:cubicBezTo>
                        <a:pt x="133163" y="17661"/>
                        <a:pt x="147230" y="22663"/>
                        <a:pt x="158952" y="30946"/>
                      </a:cubicBezTo>
                      <a:cubicBezTo>
                        <a:pt x="145823" y="12347"/>
                        <a:pt x="124567" y="0"/>
                        <a:pt x="100029" y="0"/>
                      </a:cubicBezTo>
                      <a:cubicBezTo>
                        <a:pt x="62831" y="0"/>
                        <a:pt x="32197" y="28289"/>
                        <a:pt x="28289" y="64393"/>
                      </a:cubicBezTo>
                      <a:cubicBezTo>
                        <a:pt x="17193" y="68457"/>
                        <a:pt x="7658" y="75178"/>
                        <a:pt x="0" y="83618"/>
                      </a:cubicBezTo>
                      <a:lnTo>
                        <a:pt x="28915" y="154263"/>
                      </a:lnTo>
                      <a:lnTo>
                        <a:pt x="17661" y="101435"/>
                      </a:lnTo>
                      <a:close/>
                    </a:path>
                  </a:pathLst>
                </a:custGeom>
                <a:solidFill>
                  <a:srgbClr val="159E31"/>
                </a:solidFill>
                <a:ln w="0"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060532AE-836B-95EF-2C7C-208A563856D7}"/>
                    </a:ext>
                  </a:extLst>
                </p:cNvPr>
                <p:cNvSpPr/>
                <p:nvPr/>
              </p:nvSpPr>
              <p:spPr>
                <a:xfrm>
                  <a:off x="9119422" y="4161569"/>
                  <a:ext cx="432779" cy="895412"/>
                </a:xfrm>
                <a:custGeom>
                  <a:avLst/>
                  <a:gdLst>
                    <a:gd name="connsiteX0" fmla="*/ 419963 w 432779"/>
                    <a:gd name="connsiteY0" fmla="*/ 0 h 895412"/>
                    <a:gd name="connsiteX1" fmla="*/ 12972 w 432779"/>
                    <a:gd name="connsiteY1" fmla="*/ 0 h 895412"/>
                    <a:gd name="connsiteX2" fmla="*/ 0 w 432779"/>
                    <a:gd name="connsiteY2" fmla="*/ 12972 h 895412"/>
                    <a:gd name="connsiteX3" fmla="*/ 0 w 432779"/>
                    <a:gd name="connsiteY3" fmla="*/ 895412 h 895412"/>
                    <a:gd name="connsiteX4" fmla="*/ 432780 w 432779"/>
                    <a:gd name="connsiteY4" fmla="*/ 895412 h 895412"/>
                    <a:gd name="connsiteX5" fmla="*/ 432780 w 432779"/>
                    <a:gd name="connsiteY5" fmla="*/ 12972 h 895412"/>
                    <a:gd name="connsiteX6" fmla="*/ 419808 w 432779"/>
                    <a:gd name="connsiteY6" fmla="*/ 0 h 8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779" h="895412">
                      <a:moveTo>
                        <a:pt x="419963" y="0"/>
                      </a:moveTo>
                      <a:lnTo>
                        <a:pt x="12972" y="0"/>
                      </a:lnTo>
                      <a:cubicBezTo>
                        <a:pt x="5783" y="0"/>
                        <a:pt x="0" y="5783"/>
                        <a:pt x="0" y="12972"/>
                      </a:cubicBezTo>
                      <a:lnTo>
                        <a:pt x="0" y="895412"/>
                      </a:lnTo>
                      <a:lnTo>
                        <a:pt x="432780" y="895412"/>
                      </a:lnTo>
                      <a:lnTo>
                        <a:pt x="432780" y="12972"/>
                      </a:lnTo>
                      <a:cubicBezTo>
                        <a:pt x="432780" y="5783"/>
                        <a:pt x="426997" y="0"/>
                        <a:pt x="419808" y="0"/>
                      </a:cubicBezTo>
                      <a:close/>
                    </a:path>
                  </a:pathLst>
                </a:custGeom>
                <a:solidFill>
                  <a:srgbClr val="C5FFCB"/>
                </a:solidFill>
                <a:ln w="0"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A31970AA-F5B3-39DE-4357-DBB942CE8F17}"/>
                    </a:ext>
                  </a:extLst>
                </p:cNvPr>
                <p:cNvSpPr/>
                <p:nvPr/>
              </p:nvSpPr>
              <p:spPr>
                <a:xfrm>
                  <a:off x="9176157" y="4218305"/>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8C854497-C970-60ED-43AF-E6DA51445739}"/>
                    </a:ext>
                  </a:extLst>
                </p:cNvPr>
                <p:cNvSpPr/>
                <p:nvPr/>
              </p:nvSpPr>
              <p:spPr>
                <a:xfrm>
                  <a:off x="9301661" y="4218305"/>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5333CC95-D40A-7079-1E09-A446A931F535}"/>
                    </a:ext>
                  </a:extLst>
                </p:cNvPr>
                <p:cNvSpPr/>
                <p:nvPr/>
              </p:nvSpPr>
              <p:spPr>
                <a:xfrm>
                  <a:off x="9427010" y="4218305"/>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8" y="68613"/>
                        <a:pt x="0" y="64275"/>
                        <a:pt x="0" y="58923"/>
                      </a:cubicBezTo>
                      <a:lnTo>
                        <a:pt x="0" y="9690"/>
                      </a:lnTo>
                      <a:cubicBezTo>
                        <a:pt x="0" y="4338"/>
                        <a:pt x="4338" y="0"/>
                        <a:pt x="9690" y="0"/>
                      </a:cubicBezTo>
                      <a:close/>
                    </a:path>
                  </a:pathLst>
                </a:custGeom>
                <a:solidFill>
                  <a:srgbClr val="53DB50"/>
                </a:solidFill>
                <a:ln w="0"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F6CD0DD4-BC77-EB53-8940-C163B5569501}"/>
                    </a:ext>
                  </a:extLst>
                </p:cNvPr>
                <p:cNvSpPr/>
                <p:nvPr/>
              </p:nvSpPr>
              <p:spPr>
                <a:xfrm>
                  <a:off x="9176157" y="4343653"/>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F3617925-9E82-A47B-B3FE-7E260233F3A7}"/>
                    </a:ext>
                  </a:extLst>
                </p:cNvPr>
                <p:cNvSpPr/>
                <p:nvPr/>
              </p:nvSpPr>
              <p:spPr>
                <a:xfrm>
                  <a:off x="9301661" y="4343653"/>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187E9775-B316-7DF5-BD6D-FD3B6CD984C2}"/>
                    </a:ext>
                  </a:extLst>
                </p:cNvPr>
                <p:cNvSpPr/>
                <p:nvPr/>
              </p:nvSpPr>
              <p:spPr>
                <a:xfrm>
                  <a:off x="9427010" y="4343653"/>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8" y="68613"/>
                        <a:pt x="0" y="64275"/>
                        <a:pt x="0" y="58923"/>
                      </a:cubicBezTo>
                      <a:lnTo>
                        <a:pt x="0" y="9690"/>
                      </a:lnTo>
                      <a:cubicBezTo>
                        <a:pt x="0" y="4338"/>
                        <a:pt x="4338" y="0"/>
                        <a:pt x="9690" y="0"/>
                      </a:cubicBezTo>
                      <a:close/>
                    </a:path>
                  </a:pathLst>
                </a:custGeom>
                <a:solidFill>
                  <a:srgbClr val="53DB50"/>
                </a:solidFill>
                <a:ln w="0"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DF24CACB-A3E1-70E7-7592-B269C89BDC75}"/>
                    </a:ext>
                  </a:extLst>
                </p:cNvPr>
                <p:cNvSpPr/>
                <p:nvPr/>
              </p:nvSpPr>
              <p:spPr>
                <a:xfrm>
                  <a:off x="9176157" y="4469001"/>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8"/>
                        <a:pt x="68613" y="9690"/>
                      </a:cubicBezTo>
                      <a:lnTo>
                        <a:pt x="68613" y="58923"/>
                      </a:lnTo>
                      <a:cubicBezTo>
                        <a:pt x="68613" y="64275"/>
                        <a:pt x="64275" y="68613"/>
                        <a:pt x="58923" y="68613"/>
                      </a:cubicBezTo>
                      <a:lnTo>
                        <a:pt x="9690" y="68613"/>
                      </a:lnTo>
                      <a:cubicBezTo>
                        <a:pt x="4339" y="68613"/>
                        <a:pt x="0" y="64274"/>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D03B2D41-B320-5E49-E179-1DD081D8699D}"/>
                    </a:ext>
                  </a:extLst>
                </p:cNvPr>
                <p:cNvSpPr/>
                <p:nvPr/>
              </p:nvSpPr>
              <p:spPr>
                <a:xfrm>
                  <a:off x="9301661" y="4469001"/>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8"/>
                        <a:pt x="68613" y="9690"/>
                      </a:cubicBezTo>
                      <a:lnTo>
                        <a:pt x="68613" y="58923"/>
                      </a:lnTo>
                      <a:cubicBezTo>
                        <a:pt x="68613" y="64275"/>
                        <a:pt x="64275" y="68613"/>
                        <a:pt x="58923" y="68613"/>
                      </a:cubicBezTo>
                      <a:lnTo>
                        <a:pt x="9690" y="68613"/>
                      </a:lnTo>
                      <a:cubicBezTo>
                        <a:pt x="4339" y="68613"/>
                        <a:pt x="0" y="64274"/>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00562D30-9414-E720-1157-E7EAC6AF099F}"/>
                    </a:ext>
                  </a:extLst>
                </p:cNvPr>
                <p:cNvSpPr/>
                <p:nvPr/>
              </p:nvSpPr>
              <p:spPr>
                <a:xfrm>
                  <a:off x="9427010" y="4469001"/>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8"/>
                        <a:pt x="68613" y="9690"/>
                      </a:cubicBezTo>
                      <a:lnTo>
                        <a:pt x="68613" y="58923"/>
                      </a:lnTo>
                      <a:cubicBezTo>
                        <a:pt x="68613" y="64275"/>
                        <a:pt x="64275" y="68613"/>
                        <a:pt x="58923" y="68613"/>
                      </a:cubicBezTo>
                      <a:lnTo>
                        <a:pt x="9690" y="68613"/>
                      </a:lnTo>
                      <a:cubicBezTo>
                        <a:pt x="4338" y="68613"/>
                        <a:pt x="0" y="64274"/>
                        <a:pt x="0" y="58923"/>
                      </a:cubicBezTo>
                      <a:lnTo>
                        <a:pt x="0" y="9690"/>
                      </a:lnTo>
                      <a:cubicBezTo>
                        <a:pt x="0" y="4338"/>
                        <a:pt x="4338" y="0"/>
                        <a:pt x="9690" y="0"/>
                      </a:cubicBezTo>
                      <a:close/>
                    </a:path>
                  </a:pathLst>
                </a:custGeom>
                <a:solidFill>
                  <a:srgbClr val="53DB50"/>
                </a:solidFill>
                <a:ln w="0"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A9CB036C-8E54-3ABE-8638-D1C2E8AE727F}"/>
                    </a:ext>
                  </a:extLst>
                </p:cNvPr>
                <p:cNvSpPr/>
                <p:nvPr/>
              </p:nvSpPr>
              <p:spPr>
                <a:xfrm>
                  <a:off x="9176157" y="4594349"/>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A8B21830-8DB0-01F4-6005-2E4D342DAAB9}"/>
                    </a:ext>
                  </a:extLst>
                </p:cNvPr>
                <p:cNvSpPr/>
                <p:nvPr/>
              </p:nvSpPr>
              <p:spPr>
                <a:xfrm>
                  <a:off x="9301661" y="4594349"/>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02BDB879-4AEC-6201-6282-A30730C3D77D}"/>
                    </a:ext>
                  </a:extLst>
                </p:cNvPr>
                <p:cNvSpPr/>
                <p:nvPr/>
              </p:nvSpPr>
              <p:spPr>
                <a:xfrm>
                  <a:off x="9427010" y="4594349"/>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8" y="68613"/>
                        <a:pt x="0" y="64275"/>
                        <a:pt x="0" y="58923"/>
                      </a:cubicBezTo>
                      <a:lnTo>
                        <a:pt x="0" y="9690"/>
                      </a:lnTo>
                      <a:cubicBezTo>
                        <a:pt x="0" y="4338"/>
                        <a:pt x="4338" y="0"/>
                        <a:pt x="9690" y="0"/>
                      </a:cubicBezTo>
                      <a:close/>
                    </a:path>
                  </a:pathLst>
                </a:custGeom>
                <a:solidFill>
                  <a:srgbClr val="53DB50"/>
                </a:solidFill>
                <a:ln w="0" cap="flat">
                  <a:noFill/>
                  <a:prstDash val="solid"/>
                  <a:miter/>
                </a:ln>
              </p:spPr>
              <p:txBody>
                <a:bodyPr rtlCol="0" anchor="ctr"/>
                <a:lstStyle/>
                <a:p>
                  <a:endParaRPr lang="zh-CN" altLang="en-US"/>
                </a:p>
              </p:txBody>
            </p:sp>
            <p:sp>
              <p:nvSpPr>
                <p:cNvPr id="295" name="任意多边形: 形状 294">
                  <a:extLst>
                    <a:ext uri="{FF2B5EF4-FFF2-40B4-BE49-F238E27FC236}">
                      <a16:creationId xmlns:a16="http://schemas.microsoft.com/office/drawing/2014/main" id="{7FF5E2BC-6E75-D344-9AA5-112A71DF3F60}"/>
                    </a:ext>
                  </a:extLst>
                </p:cNvPr>
                <p:cNvSpPr/>
                <p:nvPr/>
              </p:nvSpPr>
              <p:spPr>
                <a:xfrm>
                  <a:off x="9176157" y="4719698"/>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A4B26729-7D1B-8A0A-1BED-495888448870}"/>
                    </a:ext>
                  </a:extLst>
                </p:cNvPr>
                <p:cNvSpPr/>
                <p:nvPr/>
              </p:nvSpPr>
              <p:spPr>
                <a:xfrm>
                  <a:off x="9301661" y="4719698"/>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9" y="68613"/>
                        <a:pt x="0" y="64275"/>
                        <a:pt x="0" y="58923"/>
                      </a:cubicBezTo>
                      <a:lnTo>
                        <a:pt x="0" y="9690"/>
                      </a:lnTo>
                      <a:cubicBezTo>
                        <a:pt x="0" y="4338"/>
                        <a:pt x="4339" y="0"/>
                        <a:pt x="9690" y="0"/>
                      </a:cubicBezTo>
                      <a:close/>
                    </a:path>
                  </a:pathLst>
                </a:custGeom>
                <a:solidFill>
                  <a:srgbClr val="53DB50"/>
                </a:solidFill>
                <a:ln w="0"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F07BDCF9-2D42-6CB8-A764-8F46555D7D14}"/>
                    </a:ext>
                  </a:extLst>
                </p:cNvPr>
                <p:cNvSpPr/>
                <p:nvPr/>
              </p:nvSpPr>
              <p:spPr>
                <a:xfrm>
                  <a:off x="9427010" y="4719698"/>
                  <a:ext cx="68613" cy="68613"/>
                </a:xfrm>
                <a:custGeom>
                  <a:avLst/>
                  <a:gdLst>
                    <a:gd name="connsiteX0" fmla="*/ 58923 w 68613"/>
                    <a:gd name="connsiteY0" fmla="*/ 0 h 68613"/>
                    <a:gd name="connsiteX1" fmla="*/ 68613 w 68613"/>
                    <a:gd name="connsiteY1" fmla="*/ 9690 h 68613"/>
                    <a:gd name="connsiteX2" fmla="*/ 68613 w 68613"/>
                    <a:gd name="connsiteY2" fmla="*/ 58923 h 68613"/>
                    <a:gd name="connsiteX3" fmla="*/ 58923 w 68613"/>
                    <a:gd name="connsiteY3" fmla="*/ 68613 h 68613"/>
                    <a:gd name="connsiteX4" fmla="*/ 9690 w 68613"/>
                    <a:gd name="connsiteY4" fmla="*/ 68613 h 68613"/>
                    <a:gd name="connsiteX5" fmla="*/ 0 w 68613"/>
                    <a:gd name="connsiteY5" fmla="*/ 58923 h 68613"/>
                    <a:gd name="connsiteX6" fmla="*/ 0 w 68613"/>
                    <a:gd name="connsiteY6" fmla="*/ 9690 h 68613"/>
                    <a:gd name="connsiteX7" fmla="*/ 9690 w 68613"/>
                    <a:gd name="connsiteY7" fmla="*/ 0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13" h="68613">
                      <a:moveTo>
                        <a:pt x="58923" y="0"/>
                      </a:moveTo>
                      <a:cubicBezTo>
                        <a:pt x="64275" y="0"/>
                        <a:pt x="68613" y="4339"/>
                        <a:pt x="68613" y="9690"/>
                      </a:cubicBezTo>
                      <a:lnTo>
                        <a:pt x="68613" y="58923"/>
                      </a:lnTo>
                      <a:cubicBezTo>
                        <a:pt x="68613" y="64275"/>
                        <a:pt x="64275" y="68613"/>
                        <a:pt x="58923" y="68613"/>
                      </a:cubicBezTo>
                      <a:lnTo>
                        <a:pt x="9690" y="68613"/>
                      </a:lnTo>
                      <a:cubicBezTo>
                        <a:pt x="4338" y="68613"/>
                        <a:pt x="0" y="64275"/>
                        <a:pt x="0" y="58923"/>
                      </a:cubicBezTo>
                      <a:lnTo>
                        <a:pt x="0" y="9690"/>
                      </a:lnTo>
                      <a:cubicBezTo>
                        <a:pt x="0" y="4338"/>
                        <a:pt x="4338" y="0"/>
                        <a:pt x="9690" y="0"/>
                      </a:cubicBezTo>
                      <a:close/>
                    </a:path>
                  </a:pathLst>
                </a:custGeom>
                <a:solidFill>
                  <a:srgbClr val="53DB50"/>
                </a:solidFill>
                <a:ln w="0"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B302ABAF-83A9-5AAF-79B4-1DCF18CA2689}"/>
                    </a:ext>
                  </a:extLst>
                </p:cNvPr>
                <p:cNvSpPr/>
                <p:nvPr/>
              </p:nvSpPr>
              <p:spPr>
                <a:xfrm>
                  <a:off x="9244926" y="4873961"/>
                  <a:ext cx="182083" cy="182083"/>
                </a:xfrm>
                <a:custGeom>
                  <a:avLst/>
                  <a:gdLst>
                    <a:gd name="connsiteX0" fmla="*/ 0 w 182083"/>
                    <a:gd name="connsiteY0" fmla="*/ 0 h 182083"/>
                    <a:gd name="connsiteX1" fmla="*/ 182084 w 182083"/>
                    <a:gd name="connsiteY1" fmla="*/ 0 h 182083"/>
                    <a:gd name="connsiteX2" fmla="*/ 182084 w 182083"/>
                    <a:gd name="connsiteY2" fmla="*/ 182083 h 182083"/>
                    <a:gd name="connsiteX3" fmla="*/ 1 w 182083"/>
                    <a:gd name="connsiteY3" fmla="*/ 182083 h 182083"/>
                  </a:gdLst>
                  <a:ahLst/>
                  <a:cxnLst>
                    <a:cxn ang="0">
                      <a:pos x="connsiteX0" y="connsiteY0"/>
                    </a:cxn>
                    <a:cxn ang="0">
                      <a:pos x="connsiteX1" y="connsiteY1"/>
                    </a:cxn>
                    <a:cxn ang="0">
                      <a:pos x="connsiteX2" y="connsiteY2"/>
                    </a:cxn>
                    <a:cxn ang="0">
                      <a:pos x="connsiteX3" y="connsiteY3"/>
                    </a:cxn>
                  </a:cxnLst>
                  <a:rect l="l" t="t" r="r" b="b"/>
                  <a:pathLst>
                    <a:path w="182083" h="182083">
                      <a:moveTo>
                        <a:pt x="0" y="0"/>
                      </a:moveTo>
                      <a:lnTo>
                        <a:pt x="182084" y="0"/>
                      </a:lnTo>
                      <a:lnTo>
                        <a:pt x="182084" y="182083"/>
                      </a:lnTo>
                      <a:lnTo>
                        <a:pt x="1" y="182083"/>
                      </a:lnTo>
                      <a:close/>
                    </a:path>
                  </a:pathLst>
                </a:custGeom>
                <a:solidFill>
                  <a:srgbClr val="53DB50"/>
                </a:solidFill>
                <a:ln w="0" cap="flat">
                  <a:noFill/>
                  <a:prstDash val="solid"/>
                  <a:miter/>
                </a:ln>
              </p:spPr>
              <p:txBody>
                <a:bodyPr rtlCol="0" anchor="ctr"/>
                <a:lstStyle/>
                <a:p>
                  <a:endParaRPr lang="zh-CN" altLang="en-US"/>
                </a:p>
              </p:txBody>
            </p:sp>
            <p:sp>
              <p:nvSpPr>
                <p:cNvPr id="299" name="任意多边形: 形状 298">
                  <a:extLst>
                    <a:ext uri="{FF2B5EF4-FFF2-40B4-BE49-F238E27FC236}">
                      <a16:creationId xmlns:a16="http://schemas.microsoft.com/office/drawing/2014/main" id="{2341AEA7-9C92-6CEB-3172-36450F8C0EA2}"/>
                    </a:ext>
                  </a:extLst>
                </p:cNvPr>
                <p:cNvSpPr/>
                <p:nvPr/>
              </p:nvSpPr>
              <p:spPr>
                <a:xfrm>
                  <a:off x="8552541" y="5056982"/>
                  <a:ext cx="1484486" cy="39386"/>
                </a:xfrm>
                <a:custGeom>
                  <a:avLst/>
                  <a:gdLst>
                    <a:gd name="connsiteX0" fmla="*/ 0 w 1484486"/>
                    <a:gd name="connsiteY0" fmla="*/ 0 h 39386"/>
                    <a:gd name="connsiteX1" fmla="*/ 1484487 w 1484486"/>
                    <a:gd name="connsiteY1" fmla="*/ 0 h 39386"/>
                    <a:gd name="connsiteX2" fmla="*/ 1484487 w 1484486"/>
                    <a:gd name="connsiteY2" fmla="*/ 39386 h 39386"/>
                    <a:gd name="connsiteX3" fmla="*/ 0 w 1484486"/>
                    <a:gd name="connsiteY3" fmla="*/ 39386 h 39386"/>
                  </a:gdLst>
                  <a:ahLst/>
                  <a:cxnLst>
                    <a:cxn ang="0">
                      <a:pos x="connsiteX0" y="connsiteY0"/>
                    </a:cxn>
                    <a:cxn ang="0">
                      <a:pos x="connsiteX1" y="connsiteY1"/>
                    </a:cxn>
                    <a:cxn ang="0">
                      <a:pos x="connsiteX2" y="connsiteY2"/>
                    </a:cxn>
                    <a:cxn ang="0">
                      <a:pos x="connsiteX3" y="connsiteY3"/>
                    </a:cxn>
                  </a:cxnLst>
                  <a:rect l="l" t="t" r="r" b="b"/>
                  <a:pathLst>
                    <a:path w="1484486" h="39386">
                      <a:moveTo>
                        <a:pt x="0" y="0"/>
                      </a:moveTo>
                      <a:lnTo>
                        <a:pt x="1484487" y="0"/>
                      </a:lnTo>
                      <a:lnTo>
                        <a:pt x="1484487" y="39386"/>
                      </a:lnTo>
                      <a:lnTo>
                        <a:pt x="0" y="39386"/>
                      </a:lnTo>
                      <a:close/>
                    </a:path>
                  </a:pathLst>
                </a:custGeom>
                <a:solidFill>
                  <a:srgbClr val="159E31"/>
                </a:solidFill>
                <a:ln w="0" cap="flat">
                  <a:noFill/>
                  <a:prstDash val="solid"/>
                  <a:miter/>
                </a:ln>
              </p:spPr>
              <p:txBody>
                <a:bodyPr rtlCol="0" anchor="ctr"/>
                <a:lstStyle/>
                <a:p>
                  <a:endParaRPr lang="zh-CN" altLang="en-US"/>
                </a:p>
              </p:txBody>
            </p:sp>
            <p:grpSp>
              <p:nvGrpSpPr>
                <p:cNvPr id="300" name="组合 299">
                  <a:extLst>
                    <a:ext uri="{FF2B5EF4-FFF2-40B4-BE49-F238E27FC236}">
                      <a16:creationId xmlns:a16="http://schemas.microsoft.com/office/drawing/2014/main" id="{A606482C-2266-DCA8-0D0A-C9E53B02F423}"/>
                    </a:ext>
                  </a:extLst>
                </p:cNvPr>
                <p:cNvGrpSpPr/>
                <p:nvPr/>
              </p:nvGrpSpPr>
              <p:grpSpPr>
                <a:xfrm>
                  <a:off x="8635690" y="4656711"/>
                  <a:ext cx="142034" cy="401521"/>
                  <a:chOff x="8635690" y="4656711"/>
                  <a:chExt cx="142034" cy="401521"/>
                </a:xfrm>
              </p:grpSpPr>
              <p:grpSp>
                <p:nvGrpSpPr>
                  <p:cNvPr id="329" name="组合 328">
                    <a:extLst>
                      <a:ext uri="{FF2B5EF4-FFF2-40B4-BE49-F238E27FC236}">
                        <a16:creationId xmlns:a16="http://schemas.microsoft.com/office/drawing/2014/main" id="{6536C6E2-DC38-1E01-8161-73164B16964F}"/>
                      </a:ext>
                    </a:extLst>
                  </p:cNvPr>
                  <p:cNvGrpSpPr/>
                  <p:nvPr/>
                </p:nvGrpSpPr>
                <p:grpSpPr>
                  <a:xfrm>
                    <a:off x="8673044" y="4656711"/>
                    <a:ext cx="104680" cy="300710"/>
                    <a:chOff x="8673044" y="4656711"/>
                    <a:chExt cx="104680" cy="300710"/>
                  </a:xfrm>
                  <a:solidFill>
                    <a:srgbClr val="159E31"/>
                  </a:solidFill>
                </p:grpSpPr>
                <p:sp>
                  <p:nvSpPr>
                    <p:cNvPr id="338" name="任意多边形: 形状 337">
                      <a:extLst>
                        <a:ext uri="{FF2B5EF4-FFF2-40B4-BE49-F238E27FC236}">
                          <a16:creationId xmlns:a16="http://schemas.microsoft.com/office/drawing/2014/main" id="{292791C9-EF27-C2C8-EA7E-00C8B438AB8C}"/>
                        </a:ext>
                      </a:extLst>
                    </p:cNvPr>
                    <p:cNvSpPr/>
                    <p:nvPr/>
                  </p:nvSpPr>
                  <p:spPr>
                    <a:xfrm>
                      <a:off x="8683985" y="4657024"/>
                      <a:ext cx="93739" cy="294615"/>
                    </a:xfrm>
                    <a:custGeom>
                      <a:avLst/>
                      <a:gdLst>
                        <a:gd name="connsiteX0" fmla="*/ 0 w 93739"/>
                        <a:gd name="connsiteY0" fmla="*/ 0 h 294615"/>
                        <a:gd name="connsiteX1" fmla="*/ 10003 w 93739"/>
                        <a:gd name="connsiteY1" fmla="*/ 294615 h 294615"/>
                        <a:gd name="connsiteX2" fmla="*/ 92058 w 93739"/>
                        <a:gd name="connsiteY2" fmla="*/ 194743 h 294615"/>
                        <a:gd name="connsiteX3" fmla="*/ 0 w 93739"/>
                        <a:gd name="connsiteY3" fmla="*/ 156 h 294615"/>
                      </a:gdLst>
                      <a:ahLst/>
                      <a:cxnLst>
                        <a:cxn ang="0">
                          <a:pos x="connsiteX0" y="connsiteY0"/>
                        </a:cxn>
                        <a:cxn ang="0">
                          <a:pos x="connsiteX1" y="connsiteY1"/>
                        </a:cxn>
                        <a:cxn ang="0">
                          <a:pos x="connsiteX2" y="connsiteY2"/>
                        </a:cxn>
                        <a:cxn ang="0">
                          <a:pos x="connsiteX3" y="connsiteY3"/>
                        </a:cxn>
                      </a:cxnLst>
                      <a:rect l="l" t="t" r="r" b="b"/>
                      <a:pathLst>
                        <a:path w="93739" h="294615">
                          <a:moveTo>
                            <a:pt x="0" y="0"/>
                          </a:moveTo>
                          <a:lnTo>
                            <a:pt x="10003" y="294615"/>
                          </a:lnTo>
                          <a:cubicBezTo>
                            <a:pt x="57517" y="268201"/>
                            <a:pt x="85337" y="234598"/>
                            <a:pt x="92058" y="194743"/>
                          </a:cubicBezTo>
                          <a:cubicBezTo>
                            <a:pt x="106750" y="108312"/>
                            <a:pt x="20943" y="20162"/>
                            <a:pt x="0" y="156"/>
                          </a:cubicBezTo>
                          <a:close/>
                        </a:path>
                      </a:pathLst>
                    </a:custGeom>
                    <a:solidFill>
                      <a:srgbClr val="159E31"/>
                    </a:solidFill>
                    <a:ln w="0" cap="flat">
                      <a:noFill/>
                      <a:prstDash val="solid"/>
                      <a:miter/>
                    </a:ln>
                  </p:spPr>
                  <p:txBody>
                    <a:bodyPr rtlCol="0" anchor="ctr"/>
                    <a:lstStyle/>
                    <a:p>
                      <a:endParaRPr lang="zh-CN" altLang="en-US"/>
                    </a:p>
                  </p:txBody>
                </p:sp>
                <p:sp>
                  <p:nvSpPr>
                    <p:cNvPr id="339" name="任意多边形: 形状 338">
                      <a:extLst>
                        <a:ext uri="{FF2B5EF4-FFF2-40B4-BE49-F238E27FC236}">
                          <a16:creationId xmlns:a16="http://schemas.microsoft.com/office/drawing/2014/main" id="{9E9527FA-101B-53C0-DA51-93C1179C28E0}"/>
                        </a:ext>
                      </a:extLst>
                    </p:cNvPr>
                    <p:cNvSpPr/>
                    <p:nvPr/>
                  </p:nvSpPr>
                  <p:spPr>
                    <a:xfrm>
                      <a:off x="8673044" y="4656711"/>
                      <a:ext cx="20630" cy="300710"/>
                    </a:xfrm>
                    <a:custGeom>
                      <a:avLst/>
                      <a:gdLst>
                        <a:gd name="connsiteX0" fmla="*/ 10471 w 20630"/>
                        <a:gd name="connsiteY0" fmla="*/ 0 h 300710"/>
                        <a:gd name="connsiteX1" fmla="*/ 10003 w 20630"/>
                        <a:gd name="connsiteY1" fmla="*/ 313 h 300710"/>
                        <a:gd name="connsiteX2" fmla="*/ 0 w 20630"/>
                        <a:gd name="connsiteY2" fmla="*/ 294928 h 300710"/>
                        <a:gd name="connsiteX3" fmla="*/ 10316 w 20630"/>
                        <a:gd name="connsiteY3" fmla="*/ 300711 h 300710"/>
                        <a:gd name="connsiteX4" fmla="*/ 20631 w 20630"/>
                        <a:gd name="connsiteY4" fmla="*/ 294928 h 300710"/>
                        <a:gd name="connsiteX5" fmla="*/ 10628 w 20630"/>
                        <a:gd name="connsiteY5" fmla="*/ 313 h 300710"/>
                        <a:gd name="connsiteX6" fmla="*/ 10159 w 20630"/>
                        <a:gd name="connsiteY6" fmla="*/ 0 h 30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0" h="300710">
                          <a:moveTo>
                            <a:pt x="10471" y="0"/>
                          </a:moveTo>
                          <a:cubicBezTo>
                            <a:pt x="10471" y="0"/>
                            <a:pt x="10159" y="313"/>
                            <a:pt x="10003" y="313"/>
                          </a:cubicBezTo>
                          <a:lnTo>
                            <a:pt x="0" y="294928"/>
                          </a:lnTo>
                          <a:cubicBezTo>
                            <a:pt x="3439" y="296803"/>
                            <a:pt x="6721" y="298835"/>
                            <a:pt x="10316" y="300711"/>
                          </a:cubicBezTo>
                          <a:cubicBezTo>
                            <a:pt x="13910" y="298835"/>
                            <a:pt x="17193" y="296960"/>
                            <a:pt x="20631" y="294928"/>
                          </a:cubicBezTo>
                          <a:lnTo>
                            <a:pt x="10628" y="313"/>
                          </a:lnTo>
                          <a:cubicBezTo>
                            <a:pt x="10628" y="313"/>
                            <a:pt x="10316" y="0"/>
                            <a:pt x="10159" y="0"/>
                          </a:cubicBezTo>
                          <a:close/>
                        </a:path>
                      </a:pathLst>
                    </a:custGeom>
                    <a:solidFill>
                      <a:srgbClr val="159E31"/>
                    </a:solidFill>
                    <a:ln w="0" cap="flat">
                      <a:noFill/>
                      <a:prstDash val="solid"/>
                      <a:miter/>
                    </a:ln>
                  </p:spPr>
                  <p:txBody>
                    <a:bodyPr rtlCol="0" anchor="ctr"/>
                    <a:lstStyle/>
                    <a:p>
                      <a:endParaRPr lang="zh-CN" altLang="en-US"/>
                    </a:p>
                  </p:txBody>
                </p:sp>
              </p:grpSp>
              <p:sp>
                <p:nvSpPr>
                  <p:cNvPr id="330" name="任意多边形: 形状 329">
                    <a:extLst>
                      <a:ext uri="{FF2B5EF4-FFF2-40B4-BE49-F238E27FC236}">
                        <a16:creationId xmlns:a16="http://schemas.microsoft.com/office/drawing/2014/main" id="{96442F84-FA5C-D70A-E310-50883A6D4203}"/>
                      </a:ext>
                    </a:extLst>
                  </p:cNvPr>
                  <p:cNvSpPr/>
                  <p:nvPr/>
                </p:nvSpPr>
                <p:spPr>
                  <a:xfrm>
                    <a:off x="8673200" y="4656711"/>
                    <a:ext cx="20631" cy="300710"/>
                  </a:xfrm>
                  <a:custGeom>
                    <a:avLst/>
                    <a:gdLst>
                      <a:gd name="connsiteX0" fmla="*/ 10316 w 20631"/>
                      <a:gd name="connsiteY0" fmla="*/ 0 h 300710"/>
                      <a:gd name="connsiteX1" fmla="*/ 10003 w 20631"/>
                      <a:gd name="connsiteY1" fmla="*/ 313 h 300710"/>
                      <a:gd name="connsiteX2" fmla="*/ 0 w 20631"/>
                      <a:gd name="connsiteY2" fmla="*/ 294928 h 300710"/>
                      <a:gd name="connsiteX3" fmla="*/ 10316 w 20631"/>
                      <a:gd name="connsiteY3" fmla="*/ 300711 h 300710"/>
                      <a:gd name="connsiteX4" fmla="*/ 20631 w 20631"/>
                      <a:gd name="connsiteY4" fmla="*/ 294928 h 300710"/>
                      <a:gd name="connsiteX5" fmla="*/ 10628 w 20631"/>
                      <a:gd name="connsiteY5" fmla="*/ 313 h 300710"/>
                      <a:gd name="connsiteX6" fmla="*/ 10316 w 20631"/>
                      <a:gd name="connsiteY6" fmla="*/ 0 h 30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 h="300710">
                        <a:moveTo>
                          <a:pt x="10316" y="0"/>
                        </a:moveTo>
                        <a:cubicBezTo>
                          <a:pt x="10316" y="0"/>
                          <a:pt x="10160" y="313"/>
                          <a:pt x="10003" y="313"/>
                        </a:cubicBezTo>
                        <a:lnTo>
                          <a:pt x="0" y="294928"/>
                        </a:lnTo>
                        <a:lnTo>
                          <a:pt x="10316" y="300711"/>
                        </a:lnTo>
                        <a:lnTo>
                          <a:pt x="20631" y="294928"/>
                        </a:lnTo>
                        <a:lnTo>
                          <a:pt x="10628" y="313"/>
                        </a:lnTo>
                        <a:cubicBezTo>
                          <a:pt x="10628" y="313"/>
                          <a:pt x="10316" y="0"/>
                          <a:pt x="10316" y="0"/>
                        </a:cubicBezTo>
                        <a:close/>
                      </a:path>
                    </a:pathLst>
                  </a:custGeom>
                  <a:solidFill>
                    <a:srgbClr val="C5FFCB"/>
                  </a:solidFill>
                  <a:ln w="0" cap="flat">
                    <a:noFill/>
                    <a:prstDash val="solid"/>
                    <a:miter/>
                  </a:ln>
                </p:spPr>
                <p:txBody>
                  <a:bodyPr rtlCol="0" anchor="ctr"/>
                  <a:lstStyle/>
                  <a:p>
                    <a:endParaRPr lang="zh-CN" altLang="en-US"/>
                  </a:p>
                </p:txBody>
              </p:sp>
              <p:sp>
                <p:nvSpPr>
                  <p:cNvPr id="331" name="任意多边形: 形状 330">
                    <a:extLst>
                      <a:ext uri="{FF2B5EF4-FFF2-40B4-BE49-F238E27FC236}">
                        <a16:creationId xmlns:a16="http://schemas.microsoft.com/office/drawing/2014/main" id="{4B44875A-46CE-2626-A722-591A5129BE34}"/>
                      </a:ext>
                    </a:extLst>
                  </p:cNvPr>
                  <p:cNvSpPr/>
                  <p:nvPr/>
                </p:nvSpPr>
                <p:spPr>
                  <a:xfrm>
                    <a:off x="8671481" y="4951639"/>
                    <a:ext cx="24381" cy="106593"/>
                  </a:xfrm>
                  <a:custGeom>
                    <a:avLst/>
                    <a:gdLst>
                      <a:gd name="connsiteX0" fmla="*/ 24382 w 24381"/>
                      <a:gd name="connsiteY0" fmla="*/ 106593 h 106593"/>
                      <a:gd name="connsiteX1" fmla="*/ 22506 w 24381"/>
                      <a:gd name="connsiteY1" fmla="*/ 0 h 106593"/>
                      <a:gd name="connsiteX2" fmla="*/ 12191 w 24381"/>
                      <a:gd name="connsiteY2" fmla="*/ 5783 h 106593"/>
                      <a:gd name="connsiteX3" fmla="*/ 1875 w 24381"/>
                      <a:gd name="connsiteY3" fmla="*/ 0 h 106593"/>
                      <a:gd name="connsiteX4" fmla="*/ 0 w 24381"/>
                      <a:gd name="connsiteY4" fmla="*/ 106593 h 106593"/>
                      <a:gd name="connsiteX5" fmla="*/ 24382 w 24381"/>
                      <a:gd name="connsiteY5" fmla="*/ 106593 h 10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1" h="106593">
                        <a:moveTo>
                          <a:pt x="24382" y="106593"/>
                        </a:moveTo>
                        <a:lnTo>
                          <a:pt x="22506" y="0"/>
                        </a:lnTo>
                        <a:cubicBezTo>
                          <a:pt x="22506" y="0"/>
                          <a:pt x="15317" y="3907"/>
                          <a:pt x="12191" y="5783"/>
                        </a:cubicBezTo>
                        <a:cubicBezTo>
                          <a:pt x="9065" y="3907"/>
                          <a:pt x="1875" y="0"/>
                          <a:pt x="1875" y="0"/>
                        </a:cubicBezTo>
                        <a:lnTo>
                          <a:pt x="0" y="106593"/>
                        </a:lnTo>
                        <a:lnTo>
                          <a:pt x="24382" y="106593"/>
                        </a:lnTo>
                        <a:close/>
                      </a:path>
                    </a:pathLst>
                  </a:custGeom>
                  <a:solidFill>
                    <a:srgbClr val="159E31"/>
                  </a:solidFill>
                  <a:ln w="0" cap="flat">
                    <a:noFill/>
                    <a:prstDash val="solid"/>
                    <a:miter/>
                  </a:ln>
                </p:spPr>
                <p:txBody>
                  <a:bodyPr rtlCol="0" anchor="ctr"/>
                  <a:lstStyle/>
                  <a:p>
                    <a:endParaRPr lang="zh-CN" altLang="en-US"/>
                  </a:p>
                </p:txBody>
              </p:sp>
              <p:sp>
                <p:nvSpPr>
                  <p:cNvPr id="332" name="任意多边形: 形状 331">
                    <a:extLst>
                      <a:ext uri="{FF2B5EF4-FFF2-40B4-BE49-F238E27FC236}">
                        <a16:creationId xmlns:a16="http://schemas.microsoft.com/office/drawing/2014/main" id="{A96E09E5-2E1B-8E7E-D841-40E4FABD0BDE}"/>
                      </a:ext>
                    </a:extLst>
                  </p:cNvPr>
                  <p:cNvSpPr/>
                  <p:nvPr/>
                </p:nvSpPr>
                <p:spPr>
                  <a:xfrm>
                    <a:off x="8635690" y="4732201"/>
                    <a:ext cx="51108" cy="51108"/>
                  </a:xfrm>
                  <a:custGeom>
                    <a:avLst/>
                    <a:gdLst>
                      <a:gd name="connsiteX0" fmla="*/ 44701 w 51108"/>
                      <a:gd name="connsiteY0" fmla="*/ 51108 h 51108"/>
                      <a:gd name="connsiteX1" fmla="*/ 0 w 51108"/>
                      <a:gd name="connsiteY1" fmla="*/ 1250 h 51108"/>
                      <a:gd name="connsiteX2" fmla="*/ 1251 w 51108"/>
                      <a:gd name="connsiteY2" fmla="*/ 0 h 51108"/>
                      <a:gd name="connsiteX3" fmla="*/ 51109 w 51108"/>
                      <a:gd name="connsiteY3" fmla="*/ 44700 h 51108"/>
                      <a:gd name="connsiteX4" fmla="*/ 44701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701" y="51108"/>
                        </a:moveTo>
                        <a:lnTo>
                          <a:pt x="0" y="1250"/>
                        </a:lnTo>
                        <a:lnTo>
                          <a:pt x="1251" y="0"/>
                        </a:lnTo>
                        <a:lnTo>
                          <a:pt x="51109" y="44700"/>
                        </a:lnTo>
                        <a:lnTo>
                          <a:pt x="44701" y="51108"/>
                        </a:lnTo>
                        <a:close/>
                      </a:path>
                    </a:pathLst>
                  </a:custGeom>
                  <a:solidFill>
                    <a:srgbClr val="C5FFCB"/>
                  </a:solidFill>
                  <a:ln w="0" cap="flat">
                    <a:noFill/>
                    <a:prstDash val="solid"/>
                    <a:miter/>
                  </a:ln>
                </p:spPr>
                <p:txBody>
                  <a:bodyPr rtlCol="0" anchor="ctr"/>
                  <a:lstStyle/>
                  <a:p>
                    <a:endParaRPr lang="zh-CN" altLang="en-US"/>
                  </a:p>
                </p:txBody>
              </p:sp>
              <p:sp>
                <p:nvSpPr>
                  <p:cNvPr id="333" name="任意多边形: 形状 332">
                    <a:extLst>
                      <a:ext uri="{FF2B5EF4-FFF2-40B4-BE49-F238E27FC236}">
                        <a16:creationId xmlns:a16="http://schemas.microsoft.com/office/drawing/2014/main" id="{FAF24A19-4E38-341C-7721-13922F0B0879}"/>
                      </a:ext>
                    </a:extLst>
                  </p:cNvPr>
                  <p:cNvSpPr/>
                  <p:nvPr/>
                </p:nvSpPr>
                <p:spPr>
                  <a:xfrm>
                    <a:off x="8635690" y="4792062"/>
                    <a:ext cx="51108" cy="51108"/>
                  </a:xfrm>
                  <a:custGeom>
                    <a:avLst/>
                    <a:gdLst>
                      <a:gd name="connsiteX0" fmla="*/ 44701 w 51108"/>
                      <a:gd name="connsiteY0" fmla="*/ 51108 h 51108"/>
                      <a:gd name="connsiteX1" fmla="*/ 0 w 51108"/>
                      <a:gd name="connsiteY1" fmla="*/ 1250 h 51108"/>
                      <a:gd name="connsiteX2" fmla="*/ 1251 w 51108"/>
                      <a:gd name="connsiteY2" fmla="*/ 0 h 51108"/>
                      <a:gd name="connsiteX3" fmla="*/ 51109 w 51108"/>
                      <a:gd name="connsiteY3" fmla="*/ 44700 h 51108"/>
                      <a:gd name="connsiteX4" fmla="*/ 44701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701" y="51108"/>
                        </a:moveTo>
                        <a:lnTo>
                          <a:pt x="0" y="1250"/>
                        </a:lnTo>
                        <a:lnTo>
                          <a:pt x="1251" y="0"/>
                        </a:lnTo>
                        <a:lnTo>
                          <a:pt x="51109" y="44700"/>
                        </a:lnTo>
                        <a:lnTo>
                          <a:pt x="44701" y="51108"/>
                        </a:lnTo>
                        <a:close/>
                      </a:path>
                    </a:pathLst>
                  </a:custGeom>
                  <a:solidFill>
                    <a:srgbClr val="C5FFCB"/>
                  </a:solidFill>
                  <a:ln w="0" cap="flat">
                    <a:noFill/>
                    <a:prstDash val="solid"/>
                    <a:miter/>
                  </a:ln>
                </p:spPr>
                <p:txBody>
                  <a:bodyPr rtlCol="0" anchor="ctr"/>
                  <a:lstStyle/>
                  <a:p>
                    <a:endParaRPr lang="zh-CN" altLang="en-US"/>
                  </a:p>
                </p:txBody>
              </p:sp>
              <p:sp>
                <p:nvSpPr>
                  <p:cNvPr id="334" name="任意多边形: 形状 333">
                    <a:extLst>
                      <a:ext uri="{FF2B5EF4-FFF2-40B4-BE49-F238E27FC236}">
                        <a16:creationId xmlns:a16="http://schemas.microsoft.com/office/drawing/2014/main" id="{E0C48D14-4728-72B6-F7CC-22FF311F6EBB}"/>
                      </a:ext>
                    </a:extLst>
                  </p:cNvPr>
                  <p:cNvSpPr/>
                  <p:nvPr/>
                </p:nvSpPr>
                <p:spPr>
                  <a:xfrm>
                    <a:off x="8635690" y="4851923"/>
                    <a:ext cx="51108" cy="51108"/>
                  </a:xfrm>
                  <a:custGeom>
                    <a:avLst/>
                    <a:gdLst>
                      <a:gd name="connsiteX0" fmla="*/ 44701 w 51108"/>
                      <a:gd name="connsiteY0" fmla="*/ 51108 h 51108"/>
                      <a:gd name="connsiteX1" fmla="*/ 0 w 51108"/>
                      <a:gd name="connsiteY1" fmla="*/ 1250 h 51108"/>
                      <a:gd name="connsiteX2" fmla="*/ 1251 w 51108"/>
                      <a:gd name="connsiteY2" fmla="*/ 0 h 51108"/>
                      <a:gd name="connsiteX3" fmla="*/ 51109 w 51108"/>
                      <a:gd name="connsiteY3" fmla="*/ 44700 h 51108"/>
                      <a:gd name="connsiteX4" fmla="*/ 44701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701" y="51108"/>
                        </a:moveTo>
                        <a:lnTo>
                          <a:pt x="0" y="1250"/>
                        </a:lnTo>
                        <a:lnTo>
                          <a:pt x="1251" y="0"/>
                        </a:lnTo>
                        <a:lnTo>
                          <a:pt x="51109" y="44700"/>
                        </a:lnTo>
                        <a:lnTo>
                          <a:pt x="44701" y="51108"/>
                        </a:lnTo>
                        <a:close/>
                      </a:path>
                    </a:pathLst>
                  </a:custGeom>
                  <a:solidFill>
                    <a:srgbClr val="C5FFCB"/>
                  </a:solidFill>
                  <a:ln w="0" cap="flat">
                    <a:noFill/>
                    <a:prstDash val="solid"/>
                    <a:miter/>
                  </a:ln>
                </p:spPr>
                <p:txBody>
                  <a:bodyPr rtlCol="0" anchor="ctr"/>
                  <a:lstStyle/>
                  <a:p>
                    <a:endParaRPr lang="zh-CN" altLang="en-US"/>
                  </a:p>
                </p:txBody>
              </p:sp>
              <p:sp>
                <p:nvSpPr>
                  <p:cNvPr id="335" name="任意多边形: 形状 334">
                    <a:extLst>
                      <a:ext uri="{FF2B5EF4-FFF2-40B4-BE49-F238E27FC236}">
                        <a16:creationId xmlns:a16="http://schemas.microsoft.com/office/drawing/2014/main" id="{85A851B7-36A6-52EC-EC13-BFE4793A298C}"/>
                      </a:ext>
                    </a:extLst>
                  </p:cNvPr>
                  <p:cNvSpPr/>
                  <p:nvPr/>
                </p:nvSpPr>
                <p:spPr>
                  <a:xfrm>
                    <a:off x="8680390" y="4750175"/>
                    <a:ext cx="51108" cy="51108"/>
                  </a:xfrm>
                  <a:custGeom>
                    <a:avLst/>
                    <a:gdLst>
                      <a:gd name="connsiteX0" fmla="*/ 0 w 51108"/>
                      <a:gd name="connsiteY0" fmla="*/ 44700 h 51108"/>
                      <a:gd name="connsiteX1" fmla="*/ 49858 w 51108"/>
                      <a:gd name="connsiteY1" fmla="*/ 0 h 51108"/>
                      <a:gd name="connsiteX2" fmla="*/ 51108 w 51108"/>
                      <a:gd name="connsiteY2" fmla="*/ 1250 h 51108"/>
                      <a:gd name="connsiteX3" fmla="*/ 6408 w 51108"/>
                      <a:gd name="connsiteY3" fmla="*/ 51108 h 51108"/>
                      <a:gd name="connsiteX4" fmla="*/ 0 w 51108"/>
                      <a:gd name="connsiteY4" fmla="*/ 44700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700"/>
                        </a:moveTo>
                        <a:lnTo>
                          <a:pt x="49858" y="0"/>
                        </a:lnTo>
                        <a:lnTo>
                          <a:pt x="51108" y="1250"/>
                        </a:lnTo>
                        <a:lnTo>
                          <a:pt x="6408" y="51108"/>
                        </a:lnTo>
                        <a:lnTo>
                          <a:pt x="0" y="44700"/>
                        </a:lnTo>
                        <a:close/>
                      </a:path>
                    </a:pathLst>
                  </a:custGeom>
                  <a:solidFill>
                    <a:srgbClr val="C5FFCB"/>
                  </a:solidFill>
                  <a:ln w="0" cap="flat">
                    <a:noFill/>
                    <a:prstDash val="solid"/>
                    <a:miter/>
                  </a:ln>
                </p:spPr>
                <p:txBody>
                  <a:bodyPr rtlCol="0" anchor="ctr"/>
                  <a:lstStyle/>
                  <a:p>
                    <a:endParaRPr lang="zh-CN" altLang="en-US"/>
                  </a:p>
                </p:txBody>
              </p:sp>
              <p:sp>
                <p:nvSpPr>
                  <p:cNvPr id="336" name="任意多边形: 形状 335">
                    <a:extLst>
                      <a:ext uri="{FF2B5EF4-FFF2-40B4-BE49-F238E27FC236}">
                        <a16:creationId xmlns:a16="http://schemas.microsoft.com/office/drawing/2014/main" id="{AB32C159-CC0A-25EE-3029-AA0413A3FC3C}"/>
                      </a:ext>
                    </a:extLst>
                  </p:cNvPr>
                  <p:cNvSpPr/>
                  <p:nvPr/>
                </p:nvSpPr>
                <p:spPr>
                  <a:xfrm>
                    <a:off x="8680390" y="4810036"/>
                    <a:ext cx="51108" cy="51108"/>
                  </a:xfrm>
                  <a:custGeom>
                    <a:avLst/>
                    <a:gdLst>
                      <a:gd name="connsiteX0" fmla="*/ 0 w 51108"/>
                      <a:gd name="connsiteY0" fmla="*/ 44856 h 51108"/>
                      <a:gd name="connsiteX1" fmla="*/ 49858 w 51108"/>
                      <a:gd name="connsiteY1" fmla="*/ 0 h 51108"/>
                      <a:gd name="connsiteX2" fmla="*/ 51108 w 51108"/>
                      <a:gd name="connsiteY2" fmla="*/ 1407 h 51108"/>
                      <a:gd name="connsiteX3" fmla="*/ 6408 w 51108"/>
                      <a:gd name="connsiteY3" fmla="*/ 51108 h 51108"/>
                      <a:gd name="connsiteX4" fmla="*/ 0 w 51108"/>
                      <a:gd name="connsiteY4" fmla="*/ 44856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856"/>
                        </a:moveTo>
                        <a:lnTo>
                          <a:pt x="49858" y="0"/>
                        </a:lnTo>
                        <a:lnTo>
                          <a:pt x="51108" y="1407"/>
                        </a:lnTo>
                        <a:lnTo>
                          <a:pt x="6408" y="51108"/>
                        </a:lnTo>
                        <a:lnTo>
                          <a:pt x="0" y="44856"/>
                        </a:lnTo>
                        <a:close/>
                      </a:path>
                    </a:pathLst>
                  </a:custGeom>
                  <a:solidFill>
                    <a:srgbClr val="C5FFCB"/>
                  </a:solidFill>
                  <a:ln w="0" cap="flat">
                    <a:noFill/>
                    <a:prstDash val="solid"/>
                    <a:miter/>
                  </a:ln>
                </p:spPr>
                <p:txBody>
                  <a:bodyPr rtlCol="0" anchor="ctr"/>
                  <a:lstStyle/>
                  <a:p>
                    <a:endParaRPr lang="zh-CN" altLang="en-US"/>
                  </a:p>
                </p:txBody>
              </p:sp>
              <p:sp>
                <p:nvSpPr>
                  <p:cNvPr id="337" name="任意多边形: 形状 336">
                    <a:extLst>
                      <a:ext uri="{FF2B5EF4-FFF2-40B4-BE49-F238E27FC236}">
                        <a16:creationId xmlns:a16="http://schemas.microsoft.com/office/drawing/2014/main" id="{64F689E5-C0C1-15A6-7C2A-42533D529CD5}"/>
                      </a:ext>
                    </a:extLst>
                  </p:cNvPr>
                  <p:cNvSpPr/>
                  <p:nvPr/>
                </p:nvSpPr>
                <p:spPr>
                  <a:xfrm>
                    <a:off x="8680390" y="4870053"/>
                    <a:ext cx="51108" cy="51108"/>
                  </a:xfrm>
                  <a:custGeom>
                    <a:avLst/>
                    <a:gdLst>
                      <a:gd name="connsiteX0" fmla="*/ 0 w 51108"/>
                      <a:gd name="connsiteY0" fmla="*/ 44700 h 51108"/>
                      <a:gd name="connsiteX1" fmla="*/ 49858 w 51108"/>
                      <a:gd name="connsiteY1" fmla="*/ 0 h 51108"/>
                      <a:gd name="connsiteX2" fmla="*/ 51108 w 51108"/>
                      <a:gd name="connsiteY2" fmla="*/ 1250 h 51108"/>
                      <a:gd name="connsiteX3" fmla="*/ 6408 w 51108"/>
                      <a:gd name="connsiteY3" fmla="*/ 51108 h 51108"/>
                      <a:gd name="connsiteX4" fmla="*/ 0 w 51108"/>
                      <a:gd name="connsiteY4" fmla="*/ 44700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700"/>
                        </a:moveTo>
                        <a:lnTo>
                          <a:pt x="49858" y="0"/>
                        </a:lnTo>
                        <a:lnTo>
                          <a:pt x="51108" y="1250"/>
                        </a:lnTo>
                        <a:lnTo>
                          <a:pt x="6408" y="51108"/>
                        </a:lnTo>
                        <a:lnTo>
                          <a:pt x="0" y="44700"/>
                        </a:lnTo>
                        <a:close/>
                      </a:path>
                    </a:pathLst>
                  </a:custGeom>
                  <a:solidFill>
                    <a:srgbClr val="C5FFCB"/>
                  </a:solidFill>
                  <a:ln w="0" cap="flat">
                    <a:noFill/>
                    <a:prstDash val="solid"/>
                    <a:miter/>
                  </a:ln>
                </p:spPr>
                <p:txBody>
                  <a:bodyPr rtlCol="0" anchor="ctr"/>
                  <a:lstStyle/>
                  <a:p>
                    <a:endParaRPr lang="zh-CN" altLang="en-US"/>
                  </a:p>
                </p:txBody>
              </p:sp>
            </p:grpSp>
            <p:grpSp>
              <p:nvGrpSpPr>
                <p:cNvPr id="301" name="组合 300">
                  <a:extLst>
                    <a:ext uri="{FF2B5EF4-FFF2-40B4-BE49-F238E27FC236}">
                      <a16:creationId xmlns:a16="http://schemas.microsoft.com/office/drawing/2014/main" id="{C75572D2-CBE2-6C14-7479-86F9E0D3FB1D}"/>
                    </a:ext>
                  </a:extLst>
                </p:cNvPr>
                <p:cNvGrpSpPr/>
                <p:nvPr/>
              </p:nvGrpSpPr>
              <p:grpSpPr>
                <a:xfrm>
                  <a:off x="8730910" y="4656711"/>
                  <a:ext cx="188260" cy="401521"/>
                  <a:chOff x="8730910" y="4656711"/>
                  <a:chExt cx="188260" cy="401521"/>
                </a:xfrm>
                <a:solidFill>
                  <a:srgbClr val="159E31"/>
                </a:solidFill>
              </p:grpSpPr>
              <p:grpSp>
                <p:nvGrpSpPr>
                  <p:cNvPr id="324" name="组合 323">
                    <a:extLst>
                      <a:ext uri="{FF2B5EF4-FFF2-40B4-BE49-F238E27FC236}">
                        <a16:creationId xmlns:a16="http://schemas.microsoft.com/office/drawing/2014/main" id="{06918740-8CB3-960B-6E5B-32CEE4A944E8}"/>
                      </a:ext>
                    </a:extLst>
                  </p:cNvPr>
                  <p:cNvGrpSpPr/>
                  <p:nvPr/>
                </p:nvGrpSpPr>
                <p:grpSpPr>
                  <a:xfrm>
                    <a:off x="8730910" y="4656711"/>
                    <a:ext cx="188260" cy="300710"/>
                    <a:chOff x="8730910" y="4656711"/>
                    <a:chExt cx="188260" cy="300710"/>
                  </a:xfrm>
                  <a:solidFill>
                    <a:srgbClr val="159E31"/>
                  </a:solidFill>
                </p:grpSpPr>
                <p:sp>
                  <p:nvSpPr>
                    <p:cNvPr id="326" name="任意多边形: 形状 325">
                      <a:extLst>
                        <a:ext uri="{FF2B5EF4-FFF2-40B4-BE49-F238E27FC236}">
                          <a16:creationId xmlns:a16="http://schemas.microsoft.com/office/drawing/2014/main" id="{D1E14A84-768E-FC9E-9C97-D5AB7B0F5A64}"/>
                        </a:ext>
                      </a:extLst>
                    </p:cNvPr>
                    <p:cNvSpPr/>
                    <p:nvPr/>
                  </p:nvSpPr>
                  <p:spPr>
                    <a:xfrm>
                      <a:off x="8730910" y="4656867"/>
                      <a:ext cx="93739" cy="294615"/>
                    </a:xfrm>
                    <a:custGeom>
                      <a:avLst/>
                      <a:gdLst>
                        <a:gd name="connsiteX0" fmla="*/ 1682 w 93739"/>
                        <a:gd name="connsiteY0" fmla="*/ 194743 h 294615"/>
                        <a:gd name="connsiteX1" fmla="*/ 83737 w 93739"/>
                        <a:gd name="connsiteY1" fmla="*/ 294616 h 294615"/>
                        <a:gd name="connsiteX2" fmla="*/ 93739 w 93739"/>
                        <a:gd name="connsiteY2" fmla="*/ 0 h 294615"/>
                        <a:gd name="connsiteX3" fmla="*/ 1682 w 93739"/>
                        <a:gd name="connsiteY3" fmla="*/ 194587 h 294615"/>
                      </a:gdLst>
                      <a:ahLst/>
                      <a:cxnLst>
                        <a:cxn ang="0">
                          <a:pos x="connsiteX0" y="connsiteY0"/>
                        </a:cxn>
                        <a:cxn ang="0">
                          <a:pos x="connsiteX1" y="connsiteY1"/>
                        </a:cxn>
                        <a:cxn ang="0">
                          <a:pos x="connsiteX2" y="connsiteY2"/>
                        </a:cxn>
                        <a:cxn ang="0">
                          <a:pos x="connsiteX3" y="connsiteY3"/>
                        </a:cxn>
                      </a:cxnLst>
                      <a:rect l="l" t="t" r="r" b="b"/>
                      <a:pathLst>
                        <a:path w="93739" h="294615">
                          <a:moveTo>
                            <a:pt x="1682" y="194743"/>
                          </a:moveTo>
                          <a:cubicBezTo>
                            <a:pt x="8403" y="234755"/>
                            <a:pt x="36223" y="268202"/>
                            <a:pt x="83737" y="294616"/>
                          </a:cubicBezTo>
                          <a:lnTo>
                            <a:pt x="93739" y="0"/>
                          </a:lnTo>
                          <a:cubicBezTo>
                            <a:pt x="72796" y="20006"/>
                            <a:pt x="-13010" y="108156"/>
                            <a:pt x="1682" y="194587"/>
                          </a:cubicBezTo>
                          <a:close/>
                        </a:path>
                      </a:pathLst>
                    </a:custGeom>
                    <a:solidFill>
                      <a:srgbClr val="159E31"/>
                    </a:solidFill>
                    <a:ln w="0" cap="flat">
                      <a:noFill/>
                      <a:prstDash val="solid"/>
                      <a:miter/>
                    </a:ln>
                  </p:spPr>
                  <p:txBody>
                    <a:bodyPr rtlCol="0" anchor="ctr"/>
                    <a:lstStyle/>
                    <a:p>
                      <a:endParaRPr lang="zh-CN" altLang="en-US"/>
                    </a:p>
                  </p:txBody>
                </p:sp>
                <p:sp>
                  <p:nvSpPr>
                    <p:cNvPr id="327" name="任意多边形: 形状 326">
                      <a:extLst>
                        <a:ext uri="{FF2B5EF4-FFF2-40B4-BE49-F238E27FC236}">
                          <a16:creationId xmlns:a16="http://schemas.microsoft.com/office/drawing/2014/main" id="{08187DEC-D9CD-3E74-CBAE-F9B2882D79E3}"/>
                        </a:ext>
                      </a:extLst>
                    </p:cNvPr>
                    <p:cNvSpPr/>
                    <p:nvPr/>
                  </p:nvSpPr>
                  <p:spPr>
                    <a:xfrm>
                      <a:off x="8825431" y="4657024"/>
                      <a:ext cx="93739" cy="294615"/>
                    </a:xfrm>
                    <a:custGeom>
                      <a:avLst/>
                      <a:gdLst>
                        <a:gd name="connsiteX0" fmla="*/ 0 w 93739"/>
                        <a:gd name="connsiteY0" fmla="*/ 0 h 294615"/>
                        <a:gd name="connsiteX1" fmla="*/ 10003 w 93739"/>
                        <a:gd name="connsiteY1" fmla="*/ 294615 h 294615"/>
                        <a:gd name="connsiteX2" fmla="*/ 92057 w 93739"/>
                        <a:gd name="connsiteY2" fmla="*/ 194743 h 294615"/>
                        <a:gd name="connsiteX3" fmla="*/ 0 w 93739"/>
                        <a:gd name="connsiteY3" fmla="*/ 156 h 294615"/>
                      </a:gdLst>
                      <a:ahLst/>
                      <a:cxnLst>
                        <a:cxn ang="0">
                          <a:pos x="connsiteX0" y="connsiteY0"/>
                        </a:cxn>
                        <a:cxn ang="0">
                          <a:pos x="connsiteX1" y="connsiteY1"/>
                        </a:cxn>
                        <a:cxn ang="0">
                          <a:pos x="connsiteX2" y="connsiteY2"/>
                        </a:cxn>
                        <a:cxn ang="0">
                          <a:pos x="connsiteX3" y="connsiteY3"/>
                        </a:cxn>
                      </a:cxnLst>
                      <a:rect l="l" t="t" r="r" b="b"/>
                      <a:pathLst>
                        <a:path w="93739" h="294615">
                          <a:moveTo>
                            <a:pt x="0" y="0"/>
                          </a:moveTo>
                          <a:lnTo>
                            <a:pt x="10003" y="294615"/>
                          </a:lnTo>
                          <a:cubicBezTo>
                            <a:pt x="57516" y="268201"/>
                            <a:pt x="85337" y="234598"/>
                            <a:pt x="92057" y="194743"/>
                          </a:cubicBezTo>
                          <a:cubicBezTo>
                            <a:pt x="106749" y="108312"/>
                            <a:pt x="20943" y="20162"/>
                            <a:pt x="0" y="156"/>
                          </a:cubicBezTo>
                          <a:close/>
                        </a:path>
                      </a:pathLst>
                    </a:custGeom>
                    <a:solidFill>
                      <a:srgbClr val="159E31"/>
                    </a:solidFill>
                    <a:ln w="0" cap="flat">
                      <a:noFill/>
                      <a:prstDash val="solid"/>
                      <a:miter/>
                    </a:ln>
                  </p:spPr>
                  <p:txBody>
                    <a:bodyPr rtlCol="0" anchor="ctr"/>
                    <a:lstStyle/>
                    <a:p>
                      <a:endParaRPr lang="zh-CN" altLang="en-US"/>
                    </a:p>
                  </p:txBody>
                </p:sp>
                <p:sp>
                  <p:nvSpPr>
                    <p:cNvPr id="328" name="任意多边形: 形状 327">
                      <a:extLst>
                        <a:ext uri="{FF2B5EF4-FFF2-40B4-BE49-F238E27FC236}">
                          <a16:creationId xmlns:a16="http://schemas.microsoft.com/office/drawing/2014/main" id="{F2E80A80-C605-FA5D-43FC-AC412DDA5B04}"/>
                        </a:ext>
                      </a:extLst>
                    </p:cNvPr>
                    <p:cNvSpPr/>
                    <p:nvPr/>
                  </p:nvSpPr>
                  <p:spPr>
                    <a:xfrm>
                      <a:off x="8814647" y="4656711"/>
                      <a:ext cx="20631" cy="300710"/>
                    </a:xfrm>
                    <a:custGeom>
                      <a:avLst/>
                      <a:gdLst>
                        <a:gd name="connsiteX0" fmla="*/ 10471 w 20631"/>
                        <a:gd name="connsiteY0" fmla="*/ 0 h 300710"/>
                        <a:gd name="connsiteX1" fmla="*/ 10003 w 20631"/>
                        <a:gd name="connsiteY1" fmla="*/ 313 h 300710"/>
                        <a:gd name="connsiteX2" fmla="*/ 0 w 20631"/>
                        <a:gd name="connsiteY2" fmla="*/ 294928 h 300710"/>
                        <a:gd name="connsiteX3" fmla="*/ 10316 w 20631"/>
                        <a:gd name="connsiteY3" fmla="*/ 300711 h 300710"/>
                        <a:gd name="connsiteX4" fmla="*/ 20631 w 20631"/>
                        <a:gd name="connsiteY4" fmla="*/ 294928 h 300710"/>
                        <a:gd name="connsiteX5" fmla="*/ 10628 w 20631"/>
                        <a:gd name="connsiteY5" fmla="*/ 313 h 300710"/>
                        <a:gd name="connsiteX6" fmla="*/ 10316 w 20631"/>
                        <a:gd name="connsiteY6" fmla="*/ 0 h 30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 h="300710">
                          <a:moveTo>
                            <a:pt x="10471" y="0"/>
                          </a:moveTo>
                          <a:cubicBezTo>
                            <a:pt x="10471" y="0"/>
                            <a:pt x="10159" y="313"/>
                            <a:pt x="10003" y="313"/>
                          </a:cubicBezTo>
                          <a:lnTo>
                            <a:pt x="0" y="294928"/>
                          </a:lnTo>
                          <a:cubicBezTo>
                            <a:pt x="3439" y="296803"/>
                            <a:pt x="6721" y="298835"/>
                            <a:pt x="10316" y="300711"/>
                          </a:cubicBezTo>
                          <a:cubicBezTo>
                            <a:pt x="13910" y="298835"/>
                            <a:pt x="17193" y="296960"/>
                            <a:pt x="20631" y="294928"/>
                          </a:cubicBezTo>
                          <a:lnTo>
                            <a:pt x="10628" y="313"/>
                          </a:lnTo>
                          <a:cubicBezTo>
                            <a:pt x="10628" y="313"/>
                            <a:pt x="10316" y="0"/>
                            <a:pt x="10316" y="0"/>
                          </a:cubicBezTo>
                          <a:close/>
                        </a:path>
                      </a:pathLst>
                    </a:custGeom>
                    <a:solidFill>
                      <a:srgbClr val="159E31"/>
                    </a:solidFill>
                    <a:ln w="0" cap="flat">
                      <a:noFill/>
                      <a:prstDash val="solid"/>
                      <a:miter/>
                    </a:ln>
                  </p:spPr>
                  <p:txBody>
                    <a:bodyPr rtlCol="0" anchor="ctr"/>
                    <a:lstStyle/>
                    <a:p>
                      <a:endParaRPr lang="zh-CN" altLang="en-US"/>
                    </a:p>
                  </p:txBody>
                </p:sp>
              </p:grpSp>
              <p:sp>
                <p:nvSpPr>
                  <p:cNvPr id="325" name="任意多边形: 形状 324">
                    <a:extLst>
                      <a:ext uri="{FF2B5EF4-FFF2-40B4-BE49-F238E27FC236}">
                        <a16:creationId xmlns:a16="http://schemas.microsoft.com/office/drawing/2014/main" id="{D678DEA7-327C-1940-16EF-AC2865943665}"/>
                      </a:ext>
                    </a:extLst>
                  </p:cNvPr>
                  <p:cNvSpPr/>
                  <p:nvPr/>
                </p:nvSpPr>
                <p:spPr>
                  <a:xfrm>
                    <a:off x="8812928" y="4951639"/>
                    <a:ext cx="24381" cy="106593"/>
                  </a:xfrm>
                  <a:custGeom>
                    <a:avLst/>
                    <a:gdLst>
                      <a:gd name="connsiteX0" fmla="*/ 24382 w 24381"/>
                      <a:gd name="connsiteY0" fmla="*/ 106593 h 106593"/>
                      <a:gd name="connsiteX1" fmla="*/ 22506 w 24381"/>
                      <a:gd name="connsiteY1" fmla="*/ 0 h 106593"/>
                      <a:gd name="connsiteX2" fmla="*/ 12191 w 24381"/>
                      <a:gd name="connsiteY2" fmla="*/ 5783 h 106593"/>
                      <a:gd name="connsiteX3" fmla="*/ 1875 w 24381"/>
                      <a:gd name="connsiteY3" fmla="*/ 0 h 106593"/>
                      <a:gd name="connsiteX4" fmla="*/ 0 w 24381"/>
                      <a:gd name="connsiteY4" fmla="*/ 106593 h 106593"/>
                      <a:gd name="connsiteX5" fmla="*/ 24382 w 24381"/>
                      <a:gd name="connsiteY5" fmla="*/ 106593 h 10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1" h="106593">
                        <a:moveTo>
                          <a:pt x="24382" y="106593"/>
                        </a:moveTo>
                        <a:lnTo>
                          <a:pt x="22506" y="0"/>
                        </a:lnTo>
                        <a:cubicBezTo>
                          <a:pt x="22506" y="0"/>
                          <a:pt x="15317" y="3907"/>
                          <a:pt x="12191" y="5783"/>
                        </a:cubicBezTo>
                        <a:cubicBezTo>
                          <a:pt x="9065" y="3907"/>
                          <a:pt x="1875" y="0"/>
                          <a:pt x="1875" y="0"/>
                        </a:cubicBezTo>
                        <a:lnTo>
                          <a:pt x="0" y="106593"/>
                        </a:lnTo>
                        <a:lnTo>
                          <a:pt x="24382" y="106593"/>
                        </a:lnTo>
                        <a:close/>
                      </a:path>
                    </a:pathLst>
                  </a:custGeom>
                  <a:solidFill>
                    <a:srgbClr val="159E31"/>
                  </a:solidFill>
                  <a:ln w="0" cap="flat">
                    <a:noFill/>
                    <a:prstDash val="solid"/>
                    <a:miter/>
                  </a:ln>
                </p:spPr>
                <p:txBody>
                  <a:bodyPr rtlCol="0" anchor="ctr"/>
                  <a:lstStyle/>
                  <a:p>
                    <a:endParaRPr lang="zh-CN" altLang="en-US"/>
                  </a:p>
                </p:txBody>
              </p:sp>
            </p:grpSp>
            <p:sp>
              <p:nvSpPr>
                <p:cNvPr id="302" name="任意多边形: 形状 301">
                  <a:extLst>
                    <a:ext uri="{FF2B5EF4-FFF2-40B4-BE49-F238E27FC236}">
                      <a16:creationId xmlns:a16="http://schemas.microsoft.com/office/drawing/2014/main" id="{E2229DC8-A214-844B-9DFE-2B09F2C48F27}"/>
                    </a:ext>
                  </a:extLst>
                </p:cNvPr>
                <p:cNvSpPr/>
                <p:nvPr/>
              </p:nvSpPr>
              <p:spPr>
                <a:xfrm>
                  <a:off x="8730910" y="4656867"/>
                  <a:ext cx="93739" cy="294615"/>
                </a:xfrm>
                <a:custGeom>
                  <a:avLst/>
                  <a:gdLst>
                    <a:gd name="connsiteX0" fmla="*/ 1682 w 93739"/>
                    <a:gd name="connsiteY0" fmla="*/ 194743 h 294615"/>
                    <a:gd name="connsiteX1" fmla="*/ 83737 w 93739"/>
                    <a:gd name="connsiteY1" fmla="*/ 294616 h 294615"/>
                    <a:gd name="connsiteX2" fmla="*/ 93739 w 93739"/>
                    <a:gd name="connsiteY2" fmla="*/ 0 h 294615"/>
                    <a:gd name="connsiteX3" fmla="*/ 1682 w 93739"/>
                    <a:gd name="connsiteY3" fmla="*/ 194587 h 294615"/>
                  </a:gdLst>
                  <a:ahLst/>
                  <a:cxnLst>
                    <a:cxn ang="0">
                      <a:pos x="connsiteX0" y="connsiteY0"/>
                    </a:cxn>
                    <a:cxn ang="0">
                      <a:pos x="connsiteX1" y="connsiteY1"/>
                    </a:cxn>
                    <a:cxn ang="0">
                      <a:pos x="connsiteX2" y="connsiteY2"/>
                    </a:cxn>
                    <a:cxn ang="0">
                      <a:pos x="connsiteX3" y="connsiteY3"/>
                    </a:cxn>
                  </a:cxnLst>
                  <a:rect l="l" t="t" r="r" b="b"/>
                  <a:pathLst>
                    <a:path w="93739" h="294615">
                      <a:moveTo>
                        <a:pt x="1682" y="194743"/>
                      </a:moveTo>
                      <a:cubicBezTo>
                        <a:pt x="8403" y="234755"/>
                        <a:pt x="36223" y="268202"/>
                        <a:pt x="83737" y="294616"/>
                      </a:cubicBezTo>
                      <a:lnTo>
                        <a:pt x="93739" y="0"/>
                      </a:lnTo>
                      <a:cubicBezTo>
                        <a:pt x="72796" y="20006"/>
                        <a:pt x="-13010" y="108156"/>
                        <a:pt x="1682" y="194587"/>
                      </a:cubicBezTo>
                      <a:close/>
                    </a:path>
                  </a:pathLst>
                </a:custGeom>
                <a:solidFill>
                  <a:srgbClr val="159E31">
                    <a:alpha val="30000"/>
                  </a:srgbClr>
                </a:solidFill>
                <a:ln w="0"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28FA129E-CC34-65C6-0606-C6218AC0A4E2}"/>
                    </a:ext>
                  </a:extLst>
                </p:cNvPr>
                <p:cNvSpPr/>
                <p:nvPr/>
              </p:nvSpPr>
              <p:spPr>
                <a:xfrm>
                  <a:off x="8814803" y="4656711"/>
                  <a:ext cx="20631" cy="300710"/>
                </a:xfrm>
                <a:custGeom>
                  <a:avLst/>
                  <a:gdLst>
                    <a:gd name="connsiteX0" fmla="*/ 10316 w 20631"/>
                    <a:gd name="connsiteY0" fmla="*/ 0 h 300710"/>
                    <a:gd name="connsiteX1" fmla="*/ 10003 w 20631"/>
                    <a:gd name="connsiteY1" fmla="*/ 313 h 300710"/>
                    <a:gd name="connsiteX2" fmla="*/ 0 w 20631"/>
                    <a:gd name="connsiteY2" fmla="*/ 294928 h 300710"/>
                    <a:gd name="connsiteX3" fmla="*/ 10316 w 20631"/>
                    <a:gd name="connsiteY3" fmla="*/ 300711 h 300710"/>
                    <a:gd name="connsiteX4" fmla="*/ 20631 w 20631"/>
                    <a:gd name="connsiteY4" fmla="*/ 294928 h 300710"/>
                    <a:gd name="connsiteX5" fmla="*/ 10628 w 20631"/>
                    <a:gd name="connsiteY5" fmla="*/ 313 h 300710"/>
                    <a:gd name="connsiteX6" fmla="*/ 10316 w 20631"/>
                    <a:gd name="connsiteY6" fmla="*/ 0 h 30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 h="300710">
                      <a:moveTo>
                        <a:pt x="10316" y="0"/>
                      </a:moveTo>
                      <a:cubicBezTo>
                        <a:pt x="10316" y="0"/>
                        <a:pt x="10003" y="313"/>
                        <a:pt x="10003" y="313"/>
                      </a:cubicBezTo>
                      <a:lnTo>
                        <a:pt x="0" y="294928"/>
                      </a:lnTo>
                      <a:lnTo>
                        <a:pt x="10316" y="300711"/>
                      </a:lnTo>
                      <a:lnTo>
                        <a:pt x="20631" y="294928"/>
                      </a:lnTo>
                      <a:lnTo>
                        <a:pt x="10628" y="313"/>
                      </a:lnTo>
                      <a:cubicBezTo>
                        <a:pt x="10628" y="313"/>
                        <a:pt x="10316" y="0"/>
                        <a:pt x="10316" y="0"/>
                      </a:cubicBezTo>
                      <a:close/>
                    </a:path>
                  </a:pathLst>
                </a:custGeom>
                <a:solidFill>
                  <a:srgbClr val="C5FFCB"/>
                </a:solidFill>
                <a:ln w="0"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3DEE7433-C198-7CB4-FAA6-26D998DFC464}"/>
                    </a:ext>
                  </a:extLst>
                </p:cNvPr>
                <p:cNvSpPr/>
                <p:nvPr/>
              </p:nvSpPr>
              <p:spPr>
                <a:xfrm>
                  <a:off x="8777136" y="4732201"/>
                  <a:ext cx="51108" cy="51108"/>
                </a:xfrm>
                <a:custGeom>
                  <a:avLst/>
                  <a:gdLst>
                    <a:gd name="connsiteX0" fmla="*/ 44700 w 51108"/>
                    <a:gd name="connsiteY0" fmla="*/ 51108 h 51108"/>
                    <a:gd name="connsiteX1" fmla="*/ 0 w 51108"/>
                    <a:gd name="connsiteY1" fmla="*/ 1250 h 51108"/>
                    <a:gd name="connsiteX2" fmla="*/ 1250 w 51108"/>
                    <a:gd name="connsiteY2" fmla="*/ 0 h 51108"/>
                    <a:gd name="connsiteX3" fmla="*/ 51108 w 51108"/>
                    <a:gd name="connsiteY3" fmla="*/ 44700 h 51108"/>
                    <a:gd name="connsiteX4" fmla="*/ 44700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700" y="51108"/>
                      </a:moveTo>
                      <a:lnTo>
                        <a:pt x="0" y="1250"/>
                      </a:lnTo>
                      <a:lnTo>
                        <a:pt x="1250" y="0"/>
                      </a:lnTo>
                      <a:lnTo>
                        <a:pt x="51108" y="44700"/>
                      </a:lnTo>
                      <a:lnTo>
                        <a:pt x="44700" y="51108"/>
                      </a:lnTo>
                      <a:close/>
                    </a:path>
                  </a:pathLst>
                </a:custGeom>
                <a:solidFill>
                  <a:srgbClr val="C5FFCB"/>
                </a:solidFill>
                <a:ln w="0" cap="flat">
                  <a:noFill/>
                  <a:prstDash val="solid"/>
                  <a:miter/>
                </a:ln>
              </p:spPr>
              <p:txBody>
                <a:bodyPr rtlCol="0" anchor="ctr"/>
                <a:lstStyle/>
                <a:p>
                  <a:endParaRPr lang="zh-CN" altLang="en-US"/>
                </a:p>
              </p:txBody>
            </p:sp>
            <p:sp>
              <p:nvSpPr>
                <p:cNvPr id="305" name="任意多边形: 形状 304">
                  <a:extLst>
                    <a:ext uri="{FF2B5EF4-FFF2-40B4-BE49-F238E27FC236}">
                      <a16:creationId xmlns:a16="http://schemas.microsoft.com/office/drawing/2014/main" id="{8B1E528D-C671-938E-1E85-2D73592927AC}"/>
                    </a:ext>
                  </a:extLst>
                </p:cNvPr>
                <p:cNvSpPr/>
                <p:nvPr/>
              </p:nvSpPr>
              <p:spPr>
                <a:xfrm>
                  <a:off x="8777136" y="4792062"/>
                  <a:ext cx="51108" cy="51108"/>
                </a:xfrm>
                <a:custGeom>
                  <a:avLst/>
                  <a:gdLst>
                    <a:gd name="connsiteX0" fmla="*/ 44700 w 51108"/>
                    <a:gd name="connsiteY0" fmla="*/ 51108 h 51108"/>
                    <a:gd name="connsiteX1" fmla="*/ 0 w 51108"/>
                    <a:gd name="connsiteY1" fmla="*/ 1250 h 51108"/>
                    <a:gd name="connsiteX2" fmla="*/ 1250 w 51108"/>
                    <a:gd name="connsiteY2" fmla="*/ 0 h 51108"/>
                    <a:gd name="connsiteX3" fmla="*/ 51108 w 51108"/>
                    <a:gd name="connsiteY3" fmla="*/ 44700 h 51108"/>
                    <a:gd name="connsiteX4" fmla="*/ 44700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700" y="51108"/>
                      </a:moveTo>
                      <a:lnTo>
                        <a:pt x="0" y="1250"/>
                      </a:lnTo>
                      <a:lnTo>
                        <a:pt x="1250" y="0"/>
                      </a:lnTo>
                      <a:lnTo>
                        <a:pt x="51108" y="44700"/>
                      </a:lnTo>
                      <a:lnTo>
                        <a:pt x="44700" y="51108"/>
                      </a:lnTo>
                      <a:close/>
                    </a:path>
                  </a:pathLst>
                </a:custGeom>
                <a:solidFill>
                  <a:srgbClr val="C5FFCB"/>
                </a:solidFill>
                <a:ln w="0" cap="flat">
                  <a:noFill/>
                  <a:prstDash val="solid"/>
                  <a:miter/>
                </a:ln>
              </p:spPr>
              <p:txBody>
                <a:bodyPr rtlCol="0" anchor="ctr"/>
                <a:lstStyle/>
                <a:p>
                  <a:endParaRPr lang="zh-CN" altLang="en-US"/>
                </a:p>
              </p:txBody>
            </p:sp>
            <p:sp>
              <p:nvSpPr>
                <p:cNvPr id="306" name="任意多边形: 形状 305">
                  <a:extLst>
                    <a:ext uri="{FF2B5EF4-FFF2-40B4-BE49-F238E27FC236}">
                      <a16:creationId xmlns:a16="http://schemas.microsoft.com/office/drawing/2014/main" id="{A0319B82-05CF-40CA-8BEE-039D32BE8620}"/>
                    </a:ext>
                  </a:extLst>
                </p:cNvPr>
                <p:cNvSpPr/>
                <p:nvPr/>
              </p:nvSpPr>
              <p:spPr>
                <a:xfrm>
                  <a:off x="8777136" y="4851923"/>
                  <a:ext cx="51108" cy="51108"/>
                </a:xfrm>
                <a:custGeom>
                  <a:avLst/>
                  <a:gdLst>
                    <a:gd name="connsiteX0" fmla="*/ 44700 w 51108"/>
                    <a:gd name="connsiteY0" fmla="*/ 51108 h 51108"/>
                    <a:gd name="connsiteX1" fmla="*/ 0 w 51108"/>
                    <a:gd name="connsiteY1" fmla="*/ 1250 h 51108"/>
                    <a:gd name="connsiteX2" fmla="*/ 1250 w 51108"/>
                    <a:gd name="connsiteY2" fmla="*/ 0 h 51108"/>
                    <a:gd name="connsiteX3" fmla="*/ 51108 w 51108"/>
                    <a:gd name="connsiteY3" fmla="*/ 44700 h 51108"/>
                    <a:gd name="connsiteX4" fmla="*/ 44700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700" y="51108"/>
                      </a:moveTo>
                      <a:lnTo>
                        <a:pt x="0" y="1250"/>
                      </a:lnTo>
                      <a:lnTo>
                        <a:pt x="1250" y="0"/>
                      </a:lnTo>
                      <a:lnTo>
                        <a:pt x="51108" y="44700"/>
                      </a:lnTo>
                      <a:lnTo>
                        <a:pt x="44700" y="51108"/>
                      </a:lnTo>
                      <a:close/>
                    </a:path>
                  </a:pathLst>
                </a:custGeom>
                <a:solidFill>
                  <a:srgbClr val="C5FFCB"/>
                </a:solidFill>
                <a:ln w="0"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D75520B6-BB47-1CF0-645E-96477AD65A89}"/>
                    </a:ext>
                  </a:extLst>
                </p:cNvPr>
                <p:cNvSpPr/>
                <p:nvPr/>
              </p:nvSpPr>
              <p:spPr>
                <a:xfrm>
                  <a:off x="8821837" y="4750175"/>
                  <a:ext cx="51108" cy="51108"/>
                </a:xfrm>
                <a:custGeom>
                  <a:avLst/>
                  <a:gdLst>
                    <a:gd name="connsiteX0" fmla="*/ 0 w 51108"/>
                    <a:gd name="connsiteY0" fmla="*/ 44700 h 51108"/>
                    <a:gd name="connsiteX1" fmla="*/ 49858 w 51108"/>
                    <a:gd name="connsiteY1" fmla="*/ 0 h 51108"/>
                    <a:gd name="connsiteX2" fmla="*/ 51108 w 51108"/>
                    <a:gd name="connsiteY2" fmla="*/ 1250 h 51108"/>
                    <a:gd name="connsiteX3" fmla="*/ 6408 w 51108"/>
                    <a:gd name="connsiteY3" fmla="*/ 51108 h 51108"/>
                    <a:gd name="connsiteX4" fmla="*/ 0 w 51108"/>
                    <a:gd name="connsiteY4" fmla="*/ 44700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700"/>
                      </a:moveTo>
                      <a:lnTo>
                        <a:pt x="49858" y="0"/>
                      </a:lnTo>
                      <a:lnTo>
                        <a:pt x="51108" y="1250"/>
                      </a:lnTo>
                      <a:lnTo>
                        <a:pt x="6408" y="51108"/>
                      </a:lnTo>
                      <a:lnTo>
                        <a:pt x="0" y="44700"/>
                      </a:lnTo>
                      <a:close/>
                    </a:path>
                  </a:pathLst>
                </a:custGeom>
                <a:solidFill>
                  <a:srgbClr val="C5FFCB"/>
                </a:solidFill>
                <a:ln w="0"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3355AC83-0B9E-4374-565F-43EEF27499E6}"/>
                    </a:ext>
                  </a:extLst>
                </p:cNvPr>
                <p:cNvSpPr/>
                <p:nvPr/>
              </p:nvSpPr>
              <p:spPr>
                <a:xfrm>
                  <a:off x="8821837" y="4810036"/>
                  <a:ext cx="51108" cy="51108"/>
                </a:xfrm>
                <a:custGeom>
                  <a:avLst/>
                  <a:gdLst>
                    <a:gd name="connsiteX0" fmla="*/ 0 w 51108"/>
                    <a:gd name="connsiteY0" fmla="*/ 44856 h 51108"/>
                    <a:gd name="connsiteX1" fmla="*/ 49858 w 51108"/>
                    <a:gd name="connsiteY1" fmla="*/ 0 h 51108"/>
                    <a:gd name="connsiteX2" fmla="*/ 51108 w 51108"/>
                    <a:gd name="connsiteY2" fmla="*/ 1407 h 51108"/>
                    <a:gd name="connsiteX3" fmla="*/ 6408 w 51108"/>
                    <a:gd name="connsiteY3" fmla="*/ 51108 h 51108"/>
                    <a:gd name="connsiteX4" fmla="*/ 0 w 51108"/>
                    <a:gd name="connsiteY4" fmla="*/ 44856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856"/>
                      </a:moveTo>
                      <a:lnTo>
                        <a:pt x="49858" y="0"/>
                      </a:lnTo>
                      <a:lnTo>
                        <a:pt x="51108" y="1407"/>
                      </a:lnTo>
                      <a:lnTo>
                        <a:pt x="6408" y="51108"/>
                      </a:lnTo>
                      <a:lnTo>
                        <a:pt x="0" y="44856"/>
                      </a:lnTo>
                      <a:close/>
                    </a:path>
                  </a:pathLst>
                </a:custGeom>
                <a:solidFill>
                  <a:srgbClr val="C5FFCB"/>
                </a:solidFill>
                <a:ln w="0"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5B52C871-BA39-0D8D-E20E-E0286668301C}"/>
                    </a:ext>
                  </a:extLst>
                </p:cNvPr>
                <p:cNvSpPr/>
                <p:nvPr/>
              </p:nvSpPr>
              <p:spPr>
                <a:xfrm>
                  <a:off x="8821837" y="4870053"/>
                  <a:ext cx="51108" cy="51108"/>
                </a:xfrm>
                <a:custGeom>
                  <a:avLst/>
                  <a:gdLst>
                    <a:gd name="connsiteX0" fmla="*/ 0 w 51108"/>
                    <a:gd name="connsiteY0" fmla="*/ 44700 h 51108"/>
                    <a:gd name="connsiteX1" fmla="*/ 49858 w 51108"/>
                    <a:gd name="connsiteY1" fmla="*/ 0 h 51108"/>
                    <a:gd name="connsiteX2" fmla="*/ 51108 w 51108"/>
                    <a:gd name="connsiteY2" fmla="*/ 1250 h 51108"/>
                    <a:gd name="connsiteX3" fmla="*/ 6408 w 51108"/>
                    <a:gd name="connsiteY3" fmla="*/ 51108 h 51108"/>
                    <a:gd name="connsiteX4" fmla="*/ 0 w 51108"/>
                    <a:gd name="connsiteY4" fmla="*/ 44700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700"/>
                      </a:moveTo>
                      <a:lnTo>
                        <a:pt x="49858" y="0"/>
                      </a:lnTo>
                      <a:lnTo>
                        <a:pt x="51108" y="1250"/>
                      </a:lnTo>
                      <a:lnTo>
                        <a:pt x="6408" y="51108"/>
                      </a:lnTo>
                      <a:lnTo>
                        <a:pt x="0" y="44700"/>
                      </a:lnTo>
                      <a:close/>
                    </a:path>
                  </a:pathLst>
                </a:custGeom>
                <a:solidFill>
                  <a:srgbClr val="C5FFCB"/>
                </a:solidFill>
                <a:ln w="0" cap="flat">
                  <a:noFill/>
                  <a:prstDash val="solid"/>
                  <a:miter/>
                </a:ln>
              </p:spPr>
              <p:txBody>
                <a:bodyPr rtlCol="0" anchor="ctr"/>
                <a:lstStyle/>
                <a:p>
                  <a:endParaRPr lang="zh-CN" altLang="en-US"/>
                </a:p>
              </p:txBody>
            </p:sp>
            <p:grpSp>
              <p:nvGrpSpPr>
                <p:cNvPr id="310" name="组合 309">
                  <a:extLst>
                    <a:ext uri="{FF2B5EF4-FFF2-40B4-BE49-F238E27FC236}">
                      <a16:creationId xmlns:a16="http://schemas.microsoft.com/office/drawing/2014/main" id="{B51555EA-3A9E-4C0D-540C-D76ED9783E7C}"/>
                    </a:ext>
                  </a:extLst>
                </p:cNvPr>
                <p:cNvGrpSpPr/>
                <p:nvPr/>
              </p:nvGrpSpPr>
              <p:grpSpPr>
                <a:xfrm>
                  <a:off x="8858134" y="4656711"/>
                  <a:ext cx="188416" cy="401521"/>
                  <a:chOff x="8858134" y="4656711"/>
                  <a:chExt cx="188416" cy="401521"/>
                </a:xfrm>
                <a:solidFill>
                  <a:srgbClr val="159E31"/>
                </a:solidFill>
              </p:grpSpPr>
              <p:grpSp>
                <p:nvGrpSpPr>
                  <p:cNvPr id="319" name="组合 318">
                    <a:extLst>
                      <a:ext uri="{FF2B5EF4-FFF2-40B4-BE49-F238E27FC236}">
                        <a16:creationId xmlns:a16="http://schemas.microsoft.com/office/drawing/2014/main" id="{29762D8A-5979-C424-FDEE-24308F01376B}"/>
                      </a:ext>
                    </a:extLst>
                  </p:cNvPr>
                  <p:cNvGrpSpPr/>
                  <p:nvPr/>
                </p:nvGrpSpPr>
                <p:grpSpPr>
                  <a:xfrm>
                    <a:off x="8858134" y="4656711"/>
                    <a:ext cx="188416" cy="300710"/>
                    <a:chOff x="8858134" y="4656711"/>
                    <a:chExt cx="188416" cy="300710"/>
                  </a:xfrm>
                  <a:solidFill>
                    <a:srgbClr val="159E31"/>
                  </a:solidFill>
                </p:grpSpPr>
                <p:sp>
                  <p:nvSpPr>
                    <p:cNvPr id="321" name="任意多边形: 形状 320">
                      <a:extLst>
                        <a:ext uri="{FF2B5EF4-FFF2-40B4-BE49-F238E27FC236}">
                          <a16:creationId xmlns:a16="http://schemas.microsoft.com/office/drawing/2014/main" id="{F86D5297-655A-C853-270F-2328A4E3F36B}"/>
                        </a:ext>
                      </a:extLst>
                    </p:cNvPr>
                    <p:cNvSpPr/>
                    <p:nvPr/>
                  </p:nvSpPr>
                  <p:spPr>
                    <a:xfrm>
                      <a:off x="8858134" y="4656867"/>
                      <a:ext cx="93739" cy="294615"/>
                    </a:xfrm>
                    <a:custGeom>
                      <a:avLst/>
                      <a:gdLst>
                        <a:gd name="connsiteX0" fmla="*/ 1682 w 93739"/>
                        <a:gd name="connsiteY0" fmla="*/ 194743 h 294615"/>
                        <a:gd name="connsiteX1" fmla="*/ 83737 w 93739"/>
                        <a:gd name="connsiteY1" fmla="*/ 294616 h 294615"/>
                        <a:gd name="connsiteX2" fmla="*/ 93740 w 93739"/>
                        <a:gd name="connsiteY2" fmla="*/ 0 h 294615"/>
                        <a:gd name="connsiteX3" fmla="*/ 1682 w 93739"/>
                        <a:gd name="connsiteY3" fmla="*/ 194587 h 294615"/>
                      </a:gdLst>
                      <a:ahLst/>
                      <a:cxnLst>
                        <a:cxn ang="0">
                          <a:pos x="connsiteX0" y="connsiteY0"/>
                        </a:cxn>
                        <a:cxn ang="0">
                          <a:pos x="connsiteX1" y="connsiteY1"/>
                        </a:cxn>
                        <a:cxn ang="0">
                          <a:pos x="connsiteX2" y="connsiteY2"/>
                        </a:cxn>
                        <a:cxn ang="0">
                          <a:pos x="connsiteX3" y="connsiteY3"/>
                        </a:cxn>
                      </a:cxnLst>
                      <a:rect l="l" t="t" r="r" b="b"/>
                      <a:pathLst>
                        <a:path w="93739" h="294615">
                          <a:moveTo>
                            <a:pt x="1682" y="194743"/>
                          </a:moveTo>
                          <a:cubicBezTo>
                            <a:pt x="8403" y="234755"/>
                            <a:pt x="36224" y="268202"/>
                            <a:pt x="83737" y="294616"/>
                          </a:cubicBezTo>
                          <a:lnTo>
                            <a:pt x="93740" y="0"/>
                          </a:lnTo>
                          <a:cubicBezTo>
                            <a:pt x="72796" y="20006"/>
                            <a:pt x="-13010" y="108156"/>
                            <a:pt x="1682" y="194587"/>
                          </a:cubicBezTo>
                          <a:close/>
                        </a:path>
                      </a:pathLst>
                    </a:custGeom>
                    <a:solidFill>
                      <a:srgbClr val="159E31"/>
                    </a:solidFill>
                    <a:ln w="0" cap="flat">
                      <a:noFill/>
                      <a:prstDash val="solid"/>
                      <a:miter/>
                    </a:ln>
                  </p:spPr>
                  <p:txBody>
                    <a:bodyPr rtlCol="0" anchor="ctr"/>
                    <a:lstStyle/>
                    <a:p>
                      <a:endParaRPr lang="zh-CN" altLang="en-US"/>
                    </a:p>
                  </p:txBody>
                </p:sp>
                <p:sp>
                  <p:nvSpPr>
                    <p:cNvPr id="322" name="任意多边形: 形状 321">
                      <a:extLst>
                        <a:ext uri="{FF2B5EF4-FFF2-40B4-BE49-F238E27FC236}">
                          <a16:creationId xmlns:a16="http://schemas.microsoft.com/office/drawing/2014/main" id="{89C71463-A129-F155-3CDD-3F7706C6EB7D}"/>
                        </a:ext>
                      </a:extLst>
                    </p:cNvPr>
                    <p:cNvSpPr/>
                    <p:nvPr/>
                  </p:nvSpPr>
                  <p:spPr>
                    <a:xfrm>
                      <a:off x="8952812" y="4657024"/>
                      <a:ext cx="93739" cy="294615"/>
                    </a:xfrm>
                    <a:custGeom>
                      <a:avLst/>
                      <a:gdLst>
                        <a:gd name="connsiteX0" fmla="*/ 0 w 93739"/>
                        <a:gd name="connsiteY0" fmla="*/ 0 h 294615"/>
                        <a:gd name="connsiteX1" fmla="*/ 10003 w 93739"/>
                        <a:gd name="connsiteY1" fmla="*/ 294615 h 294615"/>
                        <a:gd name="connsiteX2" fmla="*/ 92057 w 93739"/>
                        <a:gd name="connsiteY2" fmla="*/ 194743 h 294615"/>
                        <a:gd name="connsiteX3" fmla="*/ 0 w 93739"/>
                        <a:gd name="connsiteY3" fmla="*/ 156 h 294615"/>
                      </a:gdLst>
                      <a:ahLst/>
                      <a:cxnLst>
                        <a:cxn ang="0">
                          <a:pos x="connsiteX0" y="connsiteY0"/>
                        </a:cxn>
                        <a:cxn ang="0">
                          <a:pos x="connsiteX1" y="connsiteY1"/>
                        </a:cxn>
                        <a:cxn ang="0">
                          <a:pos x="connsiteX2" y="connsiteY2"/>
                        </a:cxn>
                        <a:cxn ang="0">
                          <a:pos x="connsiteX3" y="connsiteY3"/>
                        </a:cxn>
                      </a:cxnLst>
                      <a:rect l="l" t="t" r="r" b="b"/>
                      <a:pathLst>
                        <a:path w="93739" h="294615">
                          <a:moveTo>
                            <a:pt x="0" y="0"/>
                          </a:moveTo>
                          <a:lnTo>
                            <a:pt x="10003" y="294615"/>
                          </a:lnTo>
                          <a:cubicBezTo>
                            <a:pt x="57516" y="268201"/>
                            <a:pt x="85337" y="234598"/>
                            <a:pt x="92057" y="194743"/>
                          </a:cubicBezTo>
                          <a:cubicBezTo>
                            <a:pt x="106749" y="108312"/>
                            <a:pt x="20943" y="20162"/>
                            <a:pt x="0" y="156"/>
                          </a:cubicBezTo>
                          <a:close/>
                        </a:path>
                      </a:pathLst>
                    </a:custGeom>
                    <a:solidFill>
                      <a:srgbClr val="159E31"/>
                    </a:solidFill>
                    <a:ln w="0" cap="flat">
                      <a:noFill/>
                      <a:prstDash val="solid"/>
                      <a:miter/>
                    </a:ln>
                  </p:spPr>
                  <p:txBody>
                    <a:bodyPr rtlCol="0" anchor="ctr"/>
                    <a:lstStyle/>
                    <a:p>
                      <a:endParaRPr lang="zh-CN" altLang="en-US"/>
                    </a:p>
                  </p:txBody>
                </p:sp>
                <p:sp>
                  <p:nvSpPr>
                    <p:cNvPr id="323" name="任意多边形: 形状 322">
                      <a:extLst>
                        <a:ext uri="{FF2B5EF4-FFF2-40B4-BE49-F238E27FC236}">
                          <a16:creationId xmlns:a16="http://schemas.microsoft.com/office/drawing/2014/main" id="{211BEDEA-A53C-3AED-6457-E57CCE32A052}"/>
                        </a:ext>
                      </a:extLst>
                    </p:cNvPr>
                    <p:cNvSpPr/>
                    <p:nvPr/>
                  </p:nvSpPr>
                  <p:spPr>
                    <a:xfrm>
                      <a:off x="8941871" y="4656711"/>
                      <a:ext cx="20631" cy="300710"/>
                    </a:xfrm>
                    <a:custGeom>
                      <a:avLst/>
                      <a:gdLst>
                        <a:gd name="connsiteX0" fmla="*/ 10472 w 20631"/>
                        <a:gd name="connsiteY0" fmla="*/ 0 h 300710"/>
                        <a:gd name="connsiteX1" fmla="*/ 10003 w 20631"/>
                        <a:gd name="connsiteY1" fmla="*/ 313 h 300710"/>
                        <a:gd name="connsiteX2" fmla="*/ 0 w 20631"/>
                        <a:gd name="connsiteY2" fmla="*/ 294928 h 300710"/>
                        <a:gd name="connsiteX3" fmla="*/ 10316 w 20631"/>
                        <a:gd name="connsiteY3" fmla="*/ 300711 h 300710"/>
                        <a:gd name="connsiteX4" fmla="*/ 20631 w 20631"/>
                        <a:gd name="connsiteY4" fmla="*/ 294928 h 300710"/>
                        <a:gd name="connsiteX5" fmla="*/ 10628 w 20631"/>
                        <a:gd name="connsiteY5" fmla="*/ 313 h 300710"/>
                        <a:gd name="connsiteX6" fmla="*/ 10316 w 20631"/>
                        <a:gd name="connsiteY6" fmla="*/ 0 h 30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 h="300710">
                          <a:moveTo>
                            <a:pt x="10472" y="0"/>
                          </a:moveTo>
                          <a:cubicBezTo>
                            <a:pt x="10472" y="0"/>
                            <a:pt x="10160" y="313"/>
                            <a:pt x="10003" y="313"/>
                          </a:cubicBezTo>
                          <a:lnTo>
                            <a:pt x="0" y="294928"/>
                          </a:lnTo>
                          <a:cubicBezTo>
                            <a:pt x="3439" y="296803"/>
                            <a:pt x="6721" y="298835"/>
                            <a:pt x="10316" y="300711"/>
                          </a:cubicBezTo>
                          <a:cubicBezTo>
                            <a:pt x="13910" y="298835"/>
                            <a:pt x="17193" y="296960"/>
                            <a:pt x="20631" y="294928"/>
                          </a:cubicBezTo>
                          <a:lnTo>
                            <a:pt x="10628" y="313"/>
                          </a:lnTo>
                          <a:cubicBezTo>
                            <a:pt x="10628" y="313"/>
                            <a:pt x="10316" y="0"/>
                            <a:pt x="10316" y="0"/>
                          </a:cubicBezTo>
                          <a:close/>
                        </a:path>
                      </a:pathLst>
                    </a:custGeom>
                    <a:solidFill>
                      <a:srgbClr val="159E31"/>
                    </a:solidFill>
                    <a:ln w="0" cap="flat">
                      <a:noFill/>
                      <a:prstDash val="solid"/>
                      <a:miter/>
                    </a:ln>
                  </p:spPr>
                  <p:txBody>
                    <a:bodyPr rtlCol="0" anchor="ctr"/>
                    <a:lstStyle/>
                    <a:p>
                      <a:endParaRPr lang="zh-CN" altLang="en-US"/>
                    </a:p>
                  </p:txBody>
                </p:sp>
              </p:grpSp>
              <p:sp>
                <p:nvSpPr>
                  <p:cNvPr id="320" name="任意多边形: 形状 319">
                    <a:extLst>
                      <a:ext uri="{FF2B5EF4-FFF2-40B4-BE49-F238E27FC236}">
                        <a16:creationId xmlns:a16="http://schemas.microsoft.com/office/drawing/2014/main" id="{62066B2E-A7AE-77B4-3E88-3A0C8400650E}"/>
                      </a:ext>
                    </a:extLst>
                  </p:cNvPr>
                  <p:cNvSpPr/>
                  <p:nvPr/>
                </p:nvSpPr>
                <p:spPr>
                  <a:xfrm>
                    <a:off x="8940152" y="4951639"/>
                    <a:ext cx="24381" cy="106593"/>
                  </a:xfrm>
                  <a:custGeom>
                    <a:avLst/>
                    <a:gdLst>
                      <a:gd name="connsiteX0" fmla="*/ 24382 w 24381"/>
                      <a:gd name="connsiteY0" fmla="*/ 106593 h 106593"/>
                      <a:gd name="connsiteX1" fmla="*/ 22506 w 24381"/>
                      <a:gd name="connsiteY1" fmla="*/ 0 h 106593"/>
                      <a:gd name="connsiteX2" fmla="*/ 12191 w 24381"/>
                      <a:gd name="connsiteY2" fmla="*/ 5783 h 106593"/>
                      <a:gd name="connsiteX3" fmla="*/ 1875 w 24381"/>
                      <a:gd name="connsiteY3" fmla="*/ 0 h 106593"/>
                      <a:gd name="connsiteX4" fmla="*/ 0 w 24381"/>
                      <a:gd name="connsiteY4" fmla="*/ 106593 h 106593"/>
                      <a:gd name="connsiteX5" fmla="*/ 24382 w 24381"/>
                      <a:gd name="connsiteY5" fmla="*/ 106593 h 10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1" h="106593">
                        <a:moveTo>
                          <a:pt x="24382" y="106593"/>
                        </a:moveTo>
                        <a:lnTo>
                          <a:pt x="22506" y="0"/>
                        </a:lnTo>
                        <a:cubicBezTo>
                          <a:pt x="22506" y="0"/>
                          <a:pt x="15317" y="3907"/>
                          <a:pt x="12191" y="5783"/>
                        </a:cubicBezTo>
                        <a:cubicBezTo>
                          <a:pt x="9065" y="3907"/>
                          <a:pt x="1875" y="0"/>
                          <a:pt x="1875" y="0"/>
                        </a:cubicBezTo>
                        <a:lnTo>
                          <a:pt x="0" y="106593"/>
                        </a:lnTo>
                        <a:lnTo>
                          <a:pt x="24382" y="106593"/>
                        </a:lnTo>
                        <a:close/>
                      </a:path>
                    </a:pathLst>
                  </a:custGeom>
                  <a:solidFill>
                    <a:srgbClr val="159E31"/>
                  </a:solidFill>
                  <a:ln w="0" cap="flat">
                    <a:noFill/>
                    <a:prstDash val="solid"/>
                    <a:miter/>
                  </a:ln>
                </p:spPr>
                <p:txBody>
                  <a:bodyPr rtlCol="0" anchor="ctr"/>
                  <a:lstStyle/>
                  <a:p>
                    <a:endParaRPr lang="zh-CN" altLang="en-US"/>
                  </a:p>
                </p:txBody>
              </p:sp>
            </p:grpSp>
            <p:sp>
              <p:nvSpPr>
                <p:cNvPr id="311" name="任意多边形: 形状 310">
                  <a:extLst>
                    <a:ext uri="{FF2B5EF4-FFF2-40B4-BE49-F238E27FC236}">
                      <a16:creationId xmlns:a16="http://schemas.microsoft.com/office/drawing/2014/main" id="{3F443933-01A2-DD14-8726-EBCA184C2C0A}"/>
                    </a:ext>
                  </a:extLst>
                </p:cNvPr>
                <p:cNvSpPr/>
                <p:nvPr/>
              </p:nvSpPr>
              <p:spPr>
                <a:xfrm>
                  <a:off x="8858134" y="4656867"/>
                  <a:ext cx="93739" cy="294615"/>
                </a:xfrm>
                <a:custGeom>
                  <a:avLst/>
                  <a:gdLst>
                    <a:gd name="connsiteX0" fmla="*/ 1682 w 93739"/>
                    <a:gd name="connsiteY0" fmla="*/ 194743 h 294615"/>
                    <a:gd name="connsiteX1" fmla="*/ 83737 w 93739"/>
                    <a:gd name="connsiteY1" fmla="*/ 294616 h 294615"/>
                    <a:gd name="connsiteX2" fmla="*/ 93740 w 93739"/>
                    <a:gd name="connsiteY2" fmla="*/ 0 h 294615"/>
                    <a:gd name="connsiteX3" fmla="*/ 1682 w 93739"/>
                    <a:gd name="connsiteY3" fmla="*/ 194587 h 294615"/>
                  </a:gdLst>
                  <a:ahLst/>
                  <a:cxnLst>
                    <a:cxn ang="0">
                      <a:pos x="connsiteX0" y="connsiteY0"/>
                    </a:cxn>
                    <a:cxn ang="0">
                      <a:pos x="connsiteX1" y="connsiteY1"/>
                    </a:cxn>
                    <a:cxn ang="0">
                      <a:pos x="connsiteX2" y="connsiteY2"/>
                    </a:cxn>
                    <a:cxn ang="0">
                      <a:pos x="connsiteX3" y="connsiteY3"/>
                    </a:cxn>
                  </a:cxnLst>
                  <a:rect l="l" t="t" r="r" b="b"/>
                  <a:pathLst>
                    <a:path w="93739" h="294615">
                      <a:moveTo>
                        <a:pt x="1682" y="194743"/>
                      </a:moveTo>
                      <a:cubicBezTo>
                        <a:pt x="8403" y="234755"/>
                        <a:pt x="36224" y="268202"/>
                        <a:pt x="83737" y="294616"/>
                      </a:cubicBezTo>
                      <a:lnTo>
                        <a:pt x="93740" y="0"/>
                      </a:lnTo>
                      <a:cubicBezTo>
                        <a:pt x="72796" y="20006"/>
                        <a:pt x="-13010" y="108156"/>
                        <a:pt x="1682" y="194587"/>
                      </a:cubicBezTo>
                      <a:close/>
                    </a:path>
                  </a:pathLst>
                </a:custGeom>
                <a:solidFill>
                  <a:srgbClr val="159E31">
                    <a:alpha val="30000"/>
                  </a:srgbClr>
                </a:solidFill>
                <a:ln w="0"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3A6EE76C-62C8-6A52-5FAE-0340BA524381}"/>
                    </a:ext>
                  </a:extLst>
                </p:cNvPr>
                <p:cNvSpPr/>
                <p:nvPr/>
              </p:nvSpPr>
              <p:spPr>
                <a:xfrm>
                  <a:off x="8942027" y="4656711"/>
                  <a:ext cx="20631" cy="300710"/>
                </a:xfrm>
                <a:custGeom>
                  <a:avLst/>
                  <a:gdLst>
                    <a:gd name="connsiteX0" fmla="*/ 10316 w 20631"/>
                    <a:gd name="connsiteY0" fmla="*/ 0 h 300710"/>
                    <a:gd name="connsiteX1" fmla="*/ 10003 w 20631"/>
                    <a:gd name="connsiteY1" fmla="*/ 313 h 300710"/>
                    <a:gd name="connsiteX2" fmla="*/ 0 w 20631"/>
                    <a:gd name="connsiteY2" fmla="*/ 294928 h 300710"/>
                    <a:gd name="connsiteX3" fmla="*/ 10316 w 20631"/>
                    <a:gd name="connsiteY3" fmla="*/ 300711 h 300710"/>
                    <a:gd name="connsiteX4" fmla="*/ 20631 w 20631"/>
                    <a:gd name="connsiteY4" fmla="*/ 294928 h 300710"/>
                    <a:gd name="connsiteX5" fmla="*/ 10628 w 20631"/>
                    <a:gd name="connsiteY5" fmla="*/ 313 h 300710"/>
                    <a:gd name="connsiteX6" fmla="*/ 10316 w 20631"/>
                    <a:gd name="connsiteY6" fmla="*/ 0 h 30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 h="300710">
                      <a:moveTo>
                        <a:pt x="10316" y="0"/>
                      </a:moveTo>
                      <a:cubicBezTo>
                        <a:pt x="10316" y="0"/>
                        <a:pt x="10003" y="313"/>
                        <a:pt x="10003" y="313"/>
                      </a:cubicBezTo>
                      <a:lnTo>
                        <a:pt x="0" y="294928"/>
                      </a:lnTo>
                      <a:lnTo>
                        <a:pt x="10316" y="300711"/>
                      </a:lnTo>
                      <a:lnTo>
                        <a:pt x="20631" y="294928"/>
                      </a:lnTo>
                      <a:lnTo>
                        <a:pt x="10628" y="313"/>
                      </a:lnTo>
                      <a:cubicBezTo>
                        <a:pt x="10628" y="313"/>
                        <a:pt x="10316" y="0"/>
                        <a:pt x="10316" y="0"/>
                      </a:cubicBezTo>
                      <a:close/>
                    </a:path>
                  </a:pathLst>
                </a:custGeom>
                <a:solidFill>
                  <a:srgbClr val="C5FFCB"/>
                </a:solidFill>
                <a:ln w="0"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F7E49C30-C5FF-3BC7-2BB1-507D271C2C74}"/>
                    </a:ext>
                  </a:extLst>
                </p:cNvPr>
                <p:cNvSpPr/>
                <p:nvPr/>
              </p:nvSpPr>
              <p:spPr>
                <a:xfrm>
                  <a:off x="8904360" y="4732201"/>
                  <a:ext cx="51108" cy="51108"/>
                </a:xfrm>
                <a:custGeom>
                  <a:avLst/>
                  <a:gdLst>
                    <a:gd name="connsiteX0" fmla="*/ 44856 w 51108"/>
                    <a:gd name="connsiteY0" fmla="*/ 51108 h 51108"/>
                    <a:gd name="connsiteX1" fmla="*/ 0 w 51108"/>
                    <a:gd name="connsiteY1" fmla="*/ 1250 h 51108"/>
                    <a:gd name="connsiteX2" fmla="*/ 1407 w 51108"/>
                    <a:gd name="connsiteY2" fmla="*/ 0 h 51108"/>
                    <a:gd name="connsiteX3" fmla="*/ 51108 w 51108"/>
                    <a:gd name="connsiteY3" fmla="*/ 44700 h 51108"/>
                    <a:gd name="connsiteX4" fmla="*/ 44856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856" y="51108"/>
                      </a:moveTo>
                      <a:lnTo>
                        <a:pt x="0" y="1250"/>
                      </a:lnTo>
                      <a:lnTo>
                        <a:pt x="1407" y="0"/>
                      </a:lnTo>
                      <a:lnTo>
                        <a:pt x="51108" y="44700"/>
                      </a:lnTo>
                      <a:lnTo>
                        <a:pt x="44856" y="51108"/>
                      </a:lnTo>
                      <a:close/>
                    </a:path>
                  </a:pathLst>
                </a:custGeom>
                <a:solidFill>
                  <a:srgbClr val="C5FFCB"/>
                </a:solidFill>
                <a:ln w="0"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D913A98B-915A-04F5-4840-DAB0EBE98A19}"/>
                    </a:ext>
                  </a:extLst>
                </p:cNvPr>
                <p:cNvSpPr/>
                <p:nvPr/>
              </p:nvSpPr>
              <p:spPr>
                <a:xfrm>
                  <a:off x="8904360" y="4792062"/>
                  <a:ext cx="51108" cy="51108"/>
                </a:xfrm>
                <a:custGeom>
                  <a:avLst/>
                  <a:gdLst>
                    <a:gd name="connsiteX0" fmla="*/ 44856 w 51108"/>
                    <a:gd name="connsiteY0" fmla="*/ 51108 h 51108"/>
                    <a:gd name="connsiteX1" fmla="*/ 0 w 51108"/>
                    <a:gd name="connsiteY1" fmla="*/ 1250 h 51108"/>
                    <a:gd name="connsiteX2" fmla="*/ 1407 w 51108"/>
                    <a:gd name="connsiteY2" fmla="*/ 0 h 51108"/>
                    <a:gd name="connsiteX3" fmla="*/ 51108 w 51108"/>
                    <a:gd name="connsiteY3" fmla="*/ 44700 h 51108"/>
                    <a:gd name="connsiteX4" fmla="*/ 44856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856" y="51108"/>
                      </a:moveTo>
                      <a:lnTo>
                        <a:pt x="0" y="1250"/>
                      </a:lnTo>
                      <a:lnTo>
                        <a:pt x="1407" y="0"/>
                      </a:lnTo>
                      <a:lnTo>
                        <a:pt x="51108" y="44700"/>
                      </a:lnTo>
                      <a:lnTo>
                        <a:pt x="44856" y="51108"/>
                      </a:lnTo>
                      <a:close/>
                    </a:path>
                  </a:pathLst>
                </a:custGeom>
                <a:solidFill>
                  <a:srgbClr val="C5FFCB"/>
                </a:solidFill>
                <a:ln w="0"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E41741C9-C819-3078-6308-80E69735A094}"/>
                    </a:ext>
                  </a:extLst>
                </p:cNvPr>
                <p:cNvSpPr/>
                <p:nvPr/>
              </p:nvSpPr>
              <p:spPr>
                <a:xfrm>
                  <a:off x="8904360" y="4851923"/>
                  <a:ext cx="51108" cy="51108"/>
                </a:xfrm>
                <a:custGeom>
                  <a:avLst/>
                  <a:gdLst>
                    <a:gd name="connsiteX0" fmla="*/ 44856 w 51108"/>
                    <a:gd name="connsiteY0" fmla="*/ 51108 h 51108"/>
                    <a:gd name="connsiteX1" fmla="*/ 0 w 51108"/>
                    <a:gd name="connsiteY1" fmla="*/ 1250 h 51108"/>
                    <a:gd name="connsiteX2" fmla="*/ 1407 w 51108"/>
                    <a:gd name="connsiteY2" fmla="*/ 0 h 51108"/>
                    <a:gd name="connsiteX3" fmla="*/ 51108 w 51108"/>
                    <a:gd name="connsiteY3" fmla="*/ 44700 h 51108"/>
                    <a:gd name="connsiteX4" fmla="*/ 44856 w 51108"/>
                    <a:gd name="connsiteY4" fmla="*/ 51108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44856" y="51108"/>
                      </a:moveTo>
                      <a:lnTo>
                        <a:pt x="0" y="1250"/>
                      </a:lnTo>
                      <a:lnTo>
                        <a:pt x="1407" y="0"/>
                      </a:lnTo>
                      <a:lnTo>
                        <a:pt x="51108" y="44700"/>
                      </a:lnTo>
                      <a:lnTo>
                        <a:pt x="44856" y="51108"/>
                      </a:lnTo>
                      <a:close/>
                    </a:path>
                  </a:pathLst>
                </a:custGeom>
                <a:solidFill>
                  <a:srgbClr val="C5FFCB"/>
                </a:solidFill>
                <a:ln w="0"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170869CA-9D71-F35E-5D8E-B87B2B650EA8}"/>
                    </a:ext>
                  </a:extLst>
                </p:cNvPr>
                <p:cNvSpPr/>
                <p:nvPr/>
              </p:nvSpPr>
              <p:spPr>
                <a:xfrm>
                  <a:off x="8949217" y="4750175"/>
                  <a:ext cx="51108" cy="51108"/>
                </a:xfrm>
                <a:custGeom>
                  <a:avLst/>
                  <a:gdLst>
                    <a:gd name="connsiteX0" fmla="*/ 0 w 51108"/>
                    <a:gd name="connsiteY0" fmla="*/ 44700 h 51108"/>
                    <a:gd name="connsiteX1" fmla="*/ 49858 w 51108"/>
                    <a:gd name="connsiteY1" fmla="*/ 0 h 51108"/>
                    <a:gd name="connsiteX2" fmla="*/ 51109 w 51108"/>
                    <a:gd name="connsiteY2" fmla="*/ 1250 h 51108"/>
                    <a:gd name="connsiteX3" fmla="*/ 6252 w 51108"/>
                    <a:gd name="connsiteY3" fmla="*/ 51108 h 51108"/>
                    <a:gd name="connsiteX4" fmla="*/ 0 w 51108"/>
                    <a:gd name="connsiteY4" fmla="*/ 44700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700"/>
                      </a:moveTo>
                      <a:lnTo>
                        <a:pt x="49858" y="0"/>
                      </a:lnTo>
                      <a:lnTo>
                        <a:pt x="51109" y="1250"/>
                      </a:lnTo>
                      <a:lnTo>
                        <a:pt x="6252" y="51108"/>
                      </a:lnTo>
                      <a:lnTo>
                        <a:pt x="0" y="44700"/>
                      </a:lnTo>
                      <a:close/>
                    </a:path>
                  </a:pathLst>
                </a:custGeom>
                <a:solidFill>
                  <a:srgbClr val="C5FFCB"/>
                </a:solidFill>
                <a:ln w="0"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20A068ED-119C-BD18-1E53-DD3C998D901E}"/>
                    </a:ext>
                  </a:extLst>
                </p:cNvPr>
                <p:cNvSpPr/>
                <p:nvPr/>
              </p:nvSpPr>
              <p:spPr>
                <a:xfrm>
                  <a:off x="8949217" y="4810036"/>
                  <a:ext cx="51108" cy="51108"/>
                </a:xfrm>
                <a:custGeom>
                  <a:avLst/>
                  <a:gdLst>
                    <a:gd name="connsiteX0" fmla="*/ 0 w 51108"/>
                    <a:gd name="connsiteY0" fmla="*/ 44856 h 51108"/>
                    <a:gd name="connsiteX1" fmla="*/ 49858 w 51108"/>
                    <a:gd name="connsiteY1" fmla="*/ 0 h 51108"/>
                    <a:gd name="connsiteX2" fmla="*/ 51109 w 51108"/>
                    <a:gd name="connsiteY2" fmla="*/ 1407 h 51108"/>
                    <a:gd name="connsiteX3" fmla="*/ 6252 w 51108"/>
                    <a:gd name="connsiteY3" fmla="*/ 51108 h 51108"/>
                    <a:gd name="connsiteX4" fmla="*/ 0 w 51108"/>
                    <a:gd name="connsiteY4" fmla="*/ 44856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856"/>
                      </a:moveTo>
                      <a:lnTo>
                        <a:pt x="49858" y="0"/>
                      </a:lnTo>
                      <a:lnTo>
                        <a:pt x="51109" y="1407"/>
                      </a:lnTo>
                      <a:lnTo>
                        <a:pt x="6252" y="51108"/>
                      </a:lnTo>
                      <a:lnTo>
                        <a:pt x="0" y="44856"/>
                      </a:lnTo>
                      <a:close/>
                    </a:path>
                  </a:pathLst>
                </a:custGeom>
                <a:solidFill>
                  <a:srgbClr val="C5FFCB"/>
                </a:solidFill>
                <a:ln w="0"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05EA2920-F820-3B1B-A516-E370F395B8E3}"/>
                    </a:ext>
                  </a:extLst>
                </p:cNvPr>
                <p:cNvSpPr/>
                <p:nvPr/>
              </p:nvSpPr>
              <p:spPr>
                <a:xfrm>
                  <a:off x="8949217" y="4870053"/>
                  <a:ext cx="51108" cy="51108"/>
                </a:xfrm>
                <a:custGeom>
                  <a:avLst/>
                  <a:gdLst>
                    <a:gd name="connsiteX0" fmla="*/ 0 w 51108"/>
                    <a:gd name="connsiteY0" fmla="*/ 44700 h 51108"/>
                    <a:gd name="connsiteX1" fmla="*/ 49858 w 51108"/>
                    <a:gd name="connsiteY1" fmla="*/ 0 h 51108"/>
                    <a:gd name="connsiteX2" fmla="*/ 51109 w 51108"/>
                    <a:gd name="connsiteY2" fmla="*/ 1250 h 51108"/>
                    <a:gd name="connsiteX3" fmla="*/ 6252 w 51108"/>
                    <a:gd name="connsiteY3" fmla="*/ 51108 h 51108"/>
                    <a:gd name="connsiteX4" fmla="*/ 0 w 51108"/>
                    <a:gd name="connsiteY4" fmla="*/ 44700 h 5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8" h="51108">
                      <a:moveTo>
                        <a:pt x="0" y="44700"/>
                      </a:moveTo>
                      <a:lnTo>
                        <a:pt x="49858" y="0"/>
                      </a:lnTo>
                      <a:lnTo>
                        <a:pt x="51109" y="1250"/>
                      </a:lnTo>
                      <a:lnTo>
                        <a:pt x="6252" y="51108"/>
                      </a:lnTo>
                      <a:lnTo>
                        <a:pt x="0" y="44700"/>
                      </a:lnTo>
                      <a:close/>
                    </a:path>
                  </a:pathLst>
                </a:custGeom>
                <a:solidFill>
                  <a:srgbClr val="C5FFCB"/>
                </a:solidFill>
                <a:ln w="0" cap="flat">
                  <a:noFill/>
                  <a:prstDash val="solid"/>
                  <a:miter/>
                </a:ln>
              </p:spPr>
              <p:txBody>
                <a:bodyPr rtlCol="0" anchor="ctr"/>
                <a:lstStyle/>
                <a:p>
                  <a:endParaRPr lang="zh-CN" altLang="en-US"/>
                </a:p>
              </p:txBody>
            </p:sp>
          </p:grpSp>
        </p:grpSp>
        <p:grpSp>
          <p:nvGrpSpPr>
            <p:cNvPr id="19" name="组合 18">
              <a:extLst>
                <a:ext uri="{FF2B5EF4-FFF2-40B4-BE49-F238E27FC236}">
                  <a16:creationId xmlns:a16="http://schemas.microsoft.com/office/drawing/2014/main" id="{B3983705-1837-67A0-C52F-384E58375B68}"/>
                </a:ext>
              </a:extLst>
            </p:cNvPr>
            <p:cNvGrpSpPr/>
            <p:nvPr/>
          </p:nvGrpSpPr>
          <p:grpSpPr>
            <a:xfrm>
              <a:off x="4202401" y="4246740"/>
              <a:ext cx="2451315" cy="849471"/>
              <a:chOff x="4202401" y="4246740"/>
              <a:chExt cx="2451315" cy="849471"/>
            </a:xfrm>
          </p:grpSpPr>
          <p:grpSp>
            <p:nvGrpSpPr>
              <p:cNvPr id="222" name="组合 221">
                <a:extLst>
                  <a:ext uri="{FF2B5EF4-FFF2-40B4-BE49-F238E27FC236}">
                    <a16:creationId xmlns:a16="http://schemas.microsoft.com/office/drawing/2014/main" id="{52640BA0-9A25-E7B2-C32D-488488E5AB25}"/>
                  </a:ext>
                </a:extLst>
              </p:cNvPr>
              <p:cNvGrpSpPr/>
              <p:nvPr/>
            </p:nvGrpSpPr>
            <p:grpSpPr>
              <a:xfrm>
                <a:off x="5176732" y="4673591"/>
                <a:ext cx="326186" cy="384797"/>
                <a:chOff x="5176732" y="4673591"/>
                <a:chExt cx="326186" cy="384797"/>
              </a:xfrm>
            </p:grpSpPr>
            <p:sp>
              <p:nvSpPr>
                <p:cNvPr id="259" name="任意多边形: 形状 258">
                  <a:extLst>
                    <a:ext uri="{FF2B5EF4-FFF2-40B4-BE49-F238E27FC236}">
                      <a16:creationId xmlns:a16="http://schemas.microsoft.com/office/drawing/2014/main" id="{B355718B-6C77-A743-59C0-684D1682DE21}"/>
                    </a:ext>
                  </a:extLst>
                </p:cNvPr>
                <p:cNvSpPr/>
                <p:nvPr/>
              </p:nvSpPr>
              <p:spPr>
                <a:xfrm>
                  <a:off x="5358972"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260" name="任意多边形: 形状 259">
                  <a:extLst>
                    <a:ext uri="{FF2B5EF4-FFF2-40B4-BE49-F238E27FC236}">
                      <a16:creationId xmlns:a16="http://schemas.microsoft.com/office/drawing/2014/main" id="{0D1A242E-DFFD-7883-C2C4-F28A40015F2C}"/>
                    </a:ext>
                  </a:extLst>
                </p:cNvPr>
                <p:cNvSpPr/>
                <p:nvPr/>
              </p:nvSpPr>
              <p:spPr>
                <a:xfrm>
                  <a:off x="5271291" y="4673591"/>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09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4"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09" y="203339"/>
                      </a:cubicBezTo>
                      <a:lnTo>
                        <a:pt x="28915" y="154107"/>
                      </a:lnTo>
                      <a:lnTo>
                        <a:pt x="0" y="83461"/>
                      </a:lnTo>
                      <a:cubicBezTo>
                        <a:pt x="7659" y="75021"/>
                        <a:pt x="17193"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261" name="任意多边形: 形状 260">
                  <a:extLst>
                    <a:ext uri="{FF2B5EF4-FFF2-40B4-BE49-F238E27FC236}">
                      <a16:creationId xmlns:a16="http://schemas.microsoft.com/office/drawing/2014/main" id="{B40A4218-5603-67E4-2326-FE3878B69D63}"/>
                    </a:ext>
                  </a:extLst>
                </p:cNvPr>
                <p:cNvSpPr/>
                <p:nvPr/>
              </p:nvSpPr>
              <p:spPr>
                <a:xfrm>
                  <a:off x="5358972"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262" name="任意多边形: 形状 261">
                  <a:extLst>
                    <a:ext uri="{FF2B5EF4-FFF2-40B4-BE49-F238E27FC236}">
                      <a16:creationId xmlns:a16="http://schemas.microsoft.com/office/drawing/2014/main" id="{266D57A3-FAC8-117D-40E4-E69CAC20CCA7}"/>
                    </a:ext>
                  </a:extLst>
                </p:cNvPr>
                <p:cNvSpPr/>
                <p:nvPr/>
              </p:nvSpPr>
              <p:spPr>
                <a:xfrm>
                  <a:off x="5270822" y="4673591"/>
                  <a:ext cx="158951" cy="154262"/>
                </a:xfrm>
                <a:custGeom>
                  <a:avLst/>
                  <a:gdLst>
                    <a:gd name="connsiteX0" fmla="*/ 17818 w 158951"/>
                    <a:gd name="connsiteY0" fmla="*/ 101279 h 154262"/>
                    <a:gd name="connsiteX1" fmla="*/ 46107 w 158951"/>
                    <a:gd name="connsiteY1" fmla="*/ 82055 h 154262"/>
                    <a:gd name="connsiteX2" fmla="*/ 117846 w 158951"/>
                    <a:gd name="connsiteY2" fmla="*/ 17661 h 154262"/>
                    <a:gd name="connsiteX3" fmla="*/ 158952 w 158951"/>
                    <a:gd name="connsiteY3" fmla="*/ 30946 h 154262"/>
                    <a:gd name="connsiteX4" fmla="*/ 100028 w 158951"/>
                    <a:gd name="connsiteY4" fmla="*/ 0 h 154262"/>
                    <a:gd name="connsiteX5" fmla="*/ 28289 w 158951"/>
                    <a:gd name="connsiteY5" fmla="*/ 64393 h 154262"/>
                    <a:gd name="connsiteX6" fmla="*/ 0 w 158951"/>
                    <a:gd name="connsiteY6" fmla="*/ 83618 h 154262"/>
                    <a:gd name="connsiteX7" fmla="*/ 28915 w 158951"/>
                    <a:gd name="connsiteY7" fmla="*/ 154263 h 154262"/>
                    <a:gd name="connsiteX8" fmla="*/ 17661 w 158951"/>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1" h="154262">
                      <a:moveTo>
                        <a:pt x="17818" y="101279"/>
                      </a:moveTo>
                      <a:cubicBezTo>
                        <a:pt x="25476" y="92839"/>
                        <a:pt x="35010" y="86118"/>
                        <a:pt x="46107" y="82055"/>
                      </a:cubicBezTo>
                      <a:cubicBezTo>
                        <a:pt x="50014" y="45951"/>
                        <a:pt x="80648" y="17661"/>
                        <a:pt x="117846" y="17661"/>
                      </a:cubicBezTo>
                      <a:cubicBezTo>
                        <a:pt x="133163" y="17661"/>
                        <a:pt x="147230" y="22663"/>
                        <a:pt x="158952" y="30946"/>
                      </a:cubicBezTo>
                      <a:cubicBezTo>
                        <a:pt x="145823" y="12347"/>
                        <a:pt x="124567" y="0"/>
                        <a:pt x="100028" y="0"/>
                      </a:cubicBezTo>
                      <a:cubicBezTo>
                        <a:pt x="62831" y="0"/>
                        <a:pt x="32197" y="28289"/>
                        <a:pt x="28289" y="64393"/>
                      </a:cubicBezTo>
                      <a:cubicBezTo>
                        <a:pt x="17193" y="68457"/>
                        <a:pt x="7659" y="75178"/>
                        <a:pt x="0" y="83618"/>
                      </a:cubicBezTo>
                      <a:lnTo>
                        <a:pt x="28915" y="154263"/>
                      </a:lnTo>
                      <a:lnTo>
                        <a:pt x="17661" y="101435"/>
                      </a:lnTo>
                      <a:close/>
                    </a:path>
                  </a:pathLst>
                </a:custGeom>
                <a:solidFill>
                  <a:srgbClr val="159E31"/>
                </a:solidFill>
                <a:ln w="0"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81CE8DED-16AA-BC12-9FB8-A413F5589294}"/>
                    </a:ext>
                  </a:extLst>
                </p:cNvPr>
                <p:cNvSpPr/>
                <p:nvPr/>
              </p:nvSpPr>
              <p:spPr>
                <a:xfrm>
                  <a:off x="5264883"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94AC74FA-9CA5-6D3E-943E-93A88607B032}"/>
                    </a:ext>
                  </a:extLst>
                </p:cNvPr>
                <p:cNvSpPr/>
                <p:nvPr/>
              </p:nvSpPr>
              <p:spPr>
                <a:xfrm>
                  <a:off x="5177201" y="4673591"/>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10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4"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10" y="203339"/>
                      </a:cubicBezTo>
                      <a:lnTo>
                        <a:pt x="28915" y="154107"/>
                      </a:lnTo>
                      <a:lnTo>
                        <a:pt x="0" y="83461"/>
                      </a:lnTo>
                      <a:cubicBezTo>
                        <a:pt x="7659" y="75021"/>
                        <a:pt x="17193"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E5E57017-DE3A-B44D-6DB2-EFEB6A6F73F4}"/>
                    </a:ext>
                  </a:extLst>
                </p:cNvPr>
                <p:cNvSpPr/>
                <p:nvPr/>
              </p:nvSpPr>
              <p:spPr>
                <a:xfrm>
                  <a:off x="5264883"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60DA8BA9-F133-CA71-5FCC-DB785AF6D76F}"/>
                    </a:ext>
                  </a:extLst>
                </p:cNvPr>
                <p:cNvSpPr/>
                <p:nvPr/>
              </p:nvSpPr>
              <p:spPr>
                <a:xfrm>
                  <a:off x="5177201" y="4673591"/>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10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4"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10" y="203339"/>
                      </a:cubicBezTo>
                      <a:lnTo>
                        <a:pt x="28915" y="154107"/>
                      </a:lnTo>
                      <a:lnTo>
                        <a:pt x="0" y="83461"/>
                      </a:lnTo>
                      <a:cubicBezTo>
                        <a:pt x="7659" y="75021"/>
                        <a:pt x="17193" y="68301"/>
                        <a:pt x="28289" y="64237"/>
                      </a:cubicBezTo>
                      <a:close/>
                    </a:path>
                  </a:pathLst>
                </a:custGeom>
                <a:solidFill>
                  <a:srgbClr val="159E31">
                    <a:alpha val="20000"/>
                  </a:srgbClr>
                </a:solidFill>
                <a:ln w="0"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4271416E-B21A-2126-4362-D04FBD8063D3}"/>
                    </a:ext>
                  </a:extLst>
                </p:cNvPr>
                <p:cNvSpPr/>
                <p:nvPr/>
              </p:nvSpPr>
              <p:spPr>
                <a:xfrm>
                  <a:off x="5176732" y="4673591"/>
                  <a:ext cx="158951" cy="154262"/>
                </a:xfrm>
                <a:custGeom>
                  <a:avLst/>
                  <a:gdLst>
                    <a:gd name="connsiteX0" fmla="*/ 17818 w 158951"/>
                    <a:gd name="connsiteY0" fmla="*/ 101279 h 154262"/>
                    <a:gd name="connsiteX1" fmla="*/ 46107 w 158951"/>
                    <a:gd name="connsiteY1" fmla="*/ 82055 h 154262"/>
                    <a:gd name="connsiteX2" fmla="*/ 117846 w 158951"/>
                    <a:gd name="connsiteY2" fmla="*/ 17661 h 154262"/>
                    <a:gd name="connsiteX3" fmla="*/ 158952 w 158951"/>
                    <a:gd name="connsiteY3" fmla="*/ 30946 h 154262"/>
                    <a:gd name="connsiteX4" fmla="*/ 100029 w 158951"/>
                    <a:gd name="connsiteY4" fmla="*/ 0 h 154262"/>
                    <a:gd name="connsiteX5" fmla="*/ 28289 w 158951"/>
                    <a:gd name="connsiteY5" fmla="*/ 64393 h 154262"/>
                    <a:gd name="connsiteX6" fmla="*/ 0 w 158951"/>
                    <a:gd name="connsiteY6" fmla="*/ 83618 h 154262"/>
                    <a:gd name="connsiteX7" fmla="*/ 28915 w 158951"/>
                    <a:gd name="connsiteY7" fmla="*/ 154263 h 154262"/>
                    <a:gd name="connsiteX8" fmla="*/ 17661 w 158951"/>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1" h="154262">
                      <a:moveTo>
                        <a:pt x="17818" y="101279"/>
                      </a:moveTo>
                      <a:cubicBezTo>
                        <a:pt x="25476" y="92839"/>
                        <a:pt x="35010" y="86118"/>
                        <a:pt x="46107" y="82055"/>
                      </a:cubicBezTo>
                      <a:cubicBezTo>
                        <a:pt x="50014" y="45951"/>
                        <a:pt x="80648" y="17661"/>
                        <a:pt x="117846" y="17661"/>
                      </a:cubicBezTo>
                      <a:cubicBezTo>
                        <a:pt x="133163" y="17661"/>
                        <a:pt x="147230" y="22663"/>
                        <a:pt x="158952" y="30946"/>
                      </a:cubicBezTo>
                      <a:cubicBezTo>
                        <a:pt x="145823" y="12347"/>
                        <a:pt x="124567" y="0"/>
                        <a:pt x="100029" y="0"/>
                      </a:cubicBezTo>
                      <a:cubicBezTo>
                        <a:pt x="62831" y="0"/>
                        <a:pt x="32197" y="28289"/>
                        <a:pt x="28289" y="64393"/>
                      </a:cubicBezTo>
                      <a:cubicBezTo>
                        <a:pt x="17193" y="68457"/>
                        <a:pt x="7659" y="75178"/>
                        <a:pt x="0" y="83618"/>
                      </a:cubicBezTo>
                      <a:lnTo>
                        <a:pt x="28915" y="154263"/>
                      </a:lnTo>
                      <a:lnTo>
                        <a:pt x="17661" y="101435"/>
                      </a:lnTo>
                      <a:close/>
                    </a:path>
                  </a:pathLst>
                </a:custGeom>
                <a:solidFill>
                  <a:srgbClr val="159E31"/>
                </a:solidFill>
                <a:ln w="0" cap="flat">
                  <a:noFill/>
                  <a:prstDash val="solid"/>
                  <a:miter/>
                </a:ln>
              </p:spPr>
              <p:txBody>
                <a:bodyPr rtlCol="0" anchor="ctr"/>
                <a:lstStyle/>
                <a:p>
                  <a:endParaRPr lang="zh-CN" altLang="en-US"/>
                </a:p>
              </p:txBody>
            </p:sp>
          </p:grpSp>
          <p:grpSp>
            <p:nvGrpSpPr>
              <p:cNvPr id="223" name="组合 222">
                <a:extLst>
                  <a:ext uri="{FF2B5EF4-FFF2-40B4-BE49-F238E27FC236}">
                    <a16:creationId xmlns:a16="http://schemas.microsoft.com/office/drawing/2014/main" id="{C3A3477F-8713-99C5-2449-65433D8FD3BF}"/>
                  </a:ext>
                </a:extLst>
              </p:cNvPr>
              <p:cNvGrpSpPr/>
              <p:nvPr/>
            </p:nvGrpSpPr>
            <p:grpSpPr>
              <a:xfrm>
                <a:off x="4941821" y="4673591"/>
                <a:ext cx="326186" cy="384797"/>
                <a:chOff x="4941821" y="4673591"/>
                <a:chExt cx="326186" cy="384797"/>
              </a:xfrm>
            </p:grpSpPr>
            <p:sp>
              <p:nvSpPr>
                <p:cNvPr id="250" name="任意多边形: 形状 249">
                  <a:extLst>
                    <a:ext uri="{FF2B5EF4-FFF2-40B4-BE49-F238E27FC236}">
                      <a16:creationId xmlns:a16="http://schemas.microsoft.com/office/drawing/2014/main" id="{40BB2BB5-55E3-DC51-E929-ACFE93163FB0}"/>
                    </a:ext>
                  </a:extLst>
                </p:cNvPr>
                <p:cNvSpPr/>
                <p:nvPr/>
              </p:nvSpPr>
              <p:spPr>
                <a:xfrm>
                  <a:off x="5124061"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251" name="任意多边形: 形状 250">
                  <a:extLst>
                    <a:ext uri="{FF2B5EF4-FFF2-40B4-BE49-F238E27FC236}">
                      <a16:creationId xmlns:a16="http://schemas.microsoft.com/office/drawing/2014/main" id="{9DE1BB1A-A558-D5CD-76D4-66E4C24912B3}"/>
                    </a:ext>
                  </a:extLst>
                </p:cNvPr>
                <p:cNvSpPr/>
                <p:nvPr/>
              </p:nvSpPr>
              <p:spPr>
                <a:xfrm>
                  <a:off x="5036380" y="4673591"/>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09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4"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09" y="203339"/>
                      </a:cubicBezTo>
                      <a:lnTo>
                        <a:pt x="28915" y="154107"/>
                      </a:lnTo>
                      <a:lnTo>
                        <a:pt x="0" y="83461"/>
                      </a:lnTo>
                      <a:cubicBezTo>
                        <a:pt x="7659" y="75021"/>
                        <a:pt x="17193"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252" name="任意多边形: 形状 251">
                  <a:extLst>
                    <a:ext uri="{FF2B5EF4-FFF2-40B4-BE49-F238E27FC236}">
                      <a16:creationId xmlns:a16="http://schemas.microsoft.com/office/drawing/2014/main" id="{F4509EE7-BFDB-3B44-674F-7799C60DFF53}"/>
                    </a:ext>
                  </a:extLst>
                </p:cNvPr>
                <p:cNvSpPr/>
                <p:nvPr/>
              </p:nvSpPr>
              <p:spPr>
                <a:xfrm>
                  <a:off x="5124061"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253" name="任意多边形: 形状 252">
                  <a:extLst>
                    <a:ext uri="{FF2B5EF4-FFF2-40B4-BE49-F238E27FC236}">
                      <a16:creationId xmlns:a16="http://schemas.microsoft.com/office/drawing/2014/main" id="{68D6684E-FB1D-9462-4014-7DDF3992B2C0}"/>
                    </a:ext>
                  </a:extLst>
                </p:cNvPr>
                <p:cNvSpPr/>
                <p:nvPr/>
              </p:nvSpPr>
              <p:spPr>
                <a:xfrm>
                  <a:off x="5035911" y="4673591"/>
                  <a:ext cx="158951" cy="154262"/>
                </a:xfrm>
                <a:custGeom>
                  <a:avLst/>
                  <a:gdLst>
                    <a:gd name="connsiteX0" fmla="*/ 17818 w 158951"/>
                    <a:gd name="connsiteY0" fmla="*/ 101279 h 154262"/>
                    <a:gd name="connsiteX1" fmla="*/ 46107 w 158951"/>
                    <a:gd name="connsiteY1" fmla="*/ 82055 h 154262"/>
                    <a:gd name="connsiteX2" fmla="*/ 117846 w 158951"/>
                    <a:gd name="connsiteY2" fmla="*/ 17661 h 154262"/>
                    <a:gd name="connsiteX3" fmla="*/ 158952 w 158951"/>
                    <a:gd name="connsiteY3" fmla="*/ 30946 h 154262"/>
                    <a:gd name="connsiteX4" fmla="*/ 100028 w 158951"/>
                    <a:gd name="connsiteY4" fmla="*/ 0 h 154262"/>
                    <a:gd name="connsiteX5" fmla="*/ 28289 w 158951"/>
                    <a:gd name="connsiteY5" fmla="*/ 64393 h 154262"/>
                    <a:gd name="connsiteX6" fmla="*/ 0 w 158951"/>
                    <a:gd name="connsiteY6" fmla="*/ 83618 h 154262"/>
                    <a:gd name="connsiteX7" fmla="*/ 28914 w 158951"/>
                    <a:gd name="connsiteY7" fmla="*/ 154263 h 154262"/>
                    <a:gd name="connsiteX8" fmla="*/ 17661 w 158951"/>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1" h="154262">
                      <a:moveTo>
                        <a:pt x="17818" y="101279"/>
                      </a:moveTo>
                      <a:cubicBezTo>
                        <a:pt x="25476" y="92839"/>
                        <a:pt x="35010" y="86118"/>
                        <a:pt x="46107" y="82055"/>
                      </a:cubicBezTo>
                      <a:cubicBezTo>
                        <a:pt x="50014" y="45951"/>
                        <a:pt x="80648" y="17661"/>
                        <a:pt x="117846" y="17661"/>
                      </a:cubicBezTo>
                      <a:cubicBezTo>
                        <a:pt x="133163" y="17661"/>
                        <a:pt x="147230" y="22663"/>
                        <a:pt x="158952" y="30946"/>
                      </a:cubicBezTo>
                      <a:cubicBezTo>
                        <a:pt x="145823" y="12347"/>
                        <a:pt x="124567" y="0"/>
                        <a:pt x="100028" y="0"/>
                      </a:cubicBezTo>
                      <a:cubicBezTo>
                        <a:pt x="62831" y="0"/>
                        <a:pt x="32197" y="28289"/>
                        <a:pt x="28289" y="64393"/>
                      </a:cubicBezTo>
                      <a:cubicBezTo>
                        <a:pt x="17192" y="68457"/>
                        <a:pt x="7659" y="75178"/>
                        <a:pt x="0" y="83618"/>
                      </a:cubicBezTo>
                      <a:lnTo>
                        <a:pt x="28914" y="154263"/>
                      </a:lnTo>
                      <a:lnTo>
                        <a:pt x="17661" y="101435"/>
                      </a:lnTo>
                      <a:close/>
                    </a:path>
                  </a:pathLst>
                </a:custGeom>
                <a:solidFill>
                  <a:srgbClr val="159E31"/>
                </a:solidFill>
                <a:ln w="0" cap="flat">
                  <a:noFill/>
                  <a:prstDash val="solid"/>
                  <a:miter/>
                </a:ln>
              </p:spPr>
              <p:txBody>
                <a:bodyPr rtlCol="0" anchor="ctr"/>
                <a:lstStyle/>
                <a:p>
                  <a:endParaRPr lang="zh-CN" altLang="en-US"/>
                </a:p>
              </p:txBody>
            </p:sp>
            <p:sp>
              <p:nvSpPr>
                <p:cNvPr id="254" name="任意多边形: 形状 253">
                  <a:extLst>
                    <a:ext uri="{FF2B5EF4-FFF2-40B4-BE49-F238E27FC236}">
                      <a16:creationId xmlns:a16="http://schemas.microsoft.com/office/drawing/2014/main" id="{2935936E-0553-3FD3-F1C6-B391AC2941DD}"/>
                    </a:ext>
                  </a:extLst>
                </p:cNvPr>
                <p:cNvSpPr/>
                <p:nvPr/>
              </p:nvSpPr>
              <p:spPr>
                <a:xfrm>
                  <a:off x="5029972"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solidFill>
                <a:ln w="0" cap="flat">
                  <a:noFill/>
                  <a:prstDash val="solid"/>
                  <a:miter/>
                </a:ln>
              </p:spPr>
              <p:txBody>
                <a:bodyPr rtlCol="0" anchor="ctr"/>
                <a:lstStyle/>
                <a:p>
                  <a:endParaRPr lang="zh-CN" altLang="en-US"/>
                </a:p>
              </p:txBody>
            </p:sp>
            <p:sp>
              <p:nvSpPr>
                <p:cNvPr id="255" name="任意多边形: 形状 254">
                  <a:extLst>
                    <a:ext uri="{FF2B5EF4-FFF2-40B4-BE49-F238E27FC236}">
                      <a16:creationId xmlns:a16="http://schemas.microsoft.com/office/drawing/2014/main" id="{D5B606CB-76F0-0599-E38E-A21CA8A4E451}"/>
                    </a:ext>
                  </a:extLst>
                </p:cNvPr>
                <p:cNvSpPr/>
                <p:nvPr/>
              </p:nvSpPr>
              <p:spPr>
                <a:xfrm>
                  <a:off x="4942290" y="4673591"/>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10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4"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10" y="203339"/>
                      </a:cubicBezTo>
                      <a:lnTo>
                        <a:pt x="28915" y="154107"/>
                      </a:lnTo>
                      <a:lnTo>
                        <a:pt x="0" y="83461"/>
                      </a:lnTo>
                      <a:cubicBezTo>
                        <a:pt x="7659" y="75021"/>
                        <a:pt x="17193" y="68301"/>
                        <a:pt x="28289" y="64237"/>
                      </a:cubicBezTo>
                      <a:close/>
                    </a:path>
                  </a:pathLst>
                </a:custGeom>
                <a:solidFill>
                  <a:srgbClr val="159E31"/>
                </a:solidFill>
                <a:ln w="0" cap="flat">
                  <a:noFill/>
                  <a:prstDash val="solid"/>
                  <a:miter/>
                </a:ln>
              </p:spPr>
              <p:txBody>
                <a:bodyPr rtlCol="0" anchor="ctr"/>
                <a:lstStyle/>
                <a:p>
                  <a:endParaRPr lang="zh-CN" altLang="en-US"/>
                </a:p>
              </p:txBody>
            </p:sp>
            <p:sp>
              <p:nvSpPr>
                <p:cNvPr id="256" name="任意多边形: 形状 255">
                  <a:extLst>
                    <a:ext uri="{FF2B5EF4-FFF2-40B4-BE49-F238E27FC236}">
                      <a16:creationId xmlns:a16="http://schemas.microsoft.com/office/drawing/2014/main" id="{3218F63F-0762-4CCA-CF95-6DB10B39DB58}"/>
                    </a:ext>
                  </a:extLst>
                </p:cNvPr>
                <p:cNvSpPr/>
                <p:nvPr/>
              </p:nvSpPr>
              <p:spPr>
                <a:xfrm>
                  <a:off x="5029972" y="4877555"/>
                  <a:ext cx="37198" cy="180832"/>
                </a:xfrm>
                <a:custGeom>
                  <a:avLst/>
                  <a:gdLst>
                    <a:gd name="connsiteX0" fmla="*/ 0 w 37198"/>
                    <a:gd name="connsiteY0" fmla="*/ 0 h 180832"/>
                    <a:gd name="connsiteX1" fmla="*/ 37198 w 37198"/>
                    <a:gd name="connsiteY1" fmla="*/ 0 h 180832"/>
                    <a:gd name="connsiteX2" fmla="*/ 37198 w 37198"/>
                    <a:gd name="connsiteY2" fmla="*/ 180833 h 180832"/>
                    <a:gd name="connsiteX3" fmla="*/ 0 w 37198"/>
                    <a:gd name="connsiteY3" fmla="*/ 180833 h 180832"/>
                  </a:gdLst>
                  <a:ahLst/>
                  <a:cxnLst>
                    <a:cxn ang="0">
                      <a:pos x="connsiteX0" y="connsiteY0"/>
                    </a:cxn>
                    <a:cxn ang="0">
                      <a:pos x="connsiteX1" y="connsiteY1"/>
                    </a:cxn>
                    <a:cxn ang="0">
                      <a:pos x="connsiteX2" y="connsiteY2"/>
                    </a:cxn>
                    <a:cxn ang="0">
                      <a:pos x="connsiteX3" y="connsiteY3"/>
                    </a:cxn>
                  </a:cxnLst>
                  <a:rect l="l" t="t" r="r" b="b"/>
                  <a:pathLst>
                    <a:path w="37198" h="180832">
                      <a:moveTo>
                        <a:pt x="0" y="0"/>
                      </a:moveTo>
                      <a:lnTo>
                        <a:pt x="37198" y="0"/>
                      </a:lnTo>
                      <a:lnTo>
                        <a:pt x="37198" y="180833"/>
                      </a:lnTo>
                      <a:lnTo>
                        <a:pt x="0" y="180833"/>
                      </a:lnTo>
                      <a:close/>
                    </a:path>
                  </a:pathLst>
                </a:custGeom>
                <a:solidFill>
                  <a:srgbClr val="159E31">
                    <a:alpha val="30000"/>
                  </a:srgbClr>
                </a:solidFill>
                <a:ln w="0"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D9C86C99-C60F-489B-9E28-2343B00B1E02}"/>
                    </a:ext>
                  </a:extLst>
                </p:cNvPr>
                <p:cNvSpPr/>
                <p:nvPr/>
              </p:nvSpPr>
              <p:spPr>
                <a:xfrm>
                  <a:off x="4942290" y="4673591"/>
                  <a:ext cx="231628" cy="203808"/>
                </a:xfrm>
                <a:custGeom>
                  <a:avLst/>
                  <a:gdLst>
                    <a:gd name="connsiteX0" fmla="*/ 27977 w 231628"/>
                    <a:gd name="connsiteY0" fmla="*/ 64393 h 203808"/>
                    <a:gd name="connsiteX1" fmla="*/ 99716 w 231628"/>
                    <a:gd name="connsiteY1" fmla="*/ 0 h 203808"/>
                    <a:gd name="connsiteX2" fmla="*/ 170986 w 231628"/>
                    <a:gd name="connsiteY2" fmla="*/ 60642 h 203808"/>
                    <a:gd name="connsiteX3" fmla="*/ 231629 w 231628"/>
                    <a:gd name="connsiteY3" fmla="*/ 131756 h 203808"/>
                    <a:gd name="connsiteX4" fmla="*/ 159577 w 231628"/>
                    <a:gd name="connsiteY4" fmla="*/ 203808 h 203808"/>
                    <a:gd name="connsiteX5" fmla="*/ 15786 w 231628"/>
                    <a:gd name="connsiteY5" fmla="*/ 203808 h 203808"/>
                    <a:gd name="connsiteX6" fmla="*/ 11410 w 231628"/>
                    <a:gd name="connsiteY6" fmla="*/ 203339 h 203808"/>
                    <a:gd name="connsiteX7" fmla="*/ 28915 w 231628"/>
                    <a:gd name="connsiteY7" fmla="*/ 154107 h 203808"/>
                    <a:gd name="connsiteX8" fmla="*/ 0 w 231628"/>
                    <a:gd name="connsiteY8" fmla="*/ 83461 h 203808"/>
                    <a:gd name="connsiteX9" fmla="*/ 28289 w 231628"/>
                    <a:gd name="connsiteY9" fmla="*/ 64237 h 20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28" h="203808">
                      <a:moveTo>
                        <a:pt x="27977" y="64393"/>
                      </a:moveTo>
                      <a:cubicBezTo>
                        <a:pt x="31884" y="28289"/>
                        <a:pt x="62518" y="0"/>
                        <a:pt x="99716" y="0"/>
                      </a:cubicBezTo>
                      <a:cubicBezTo>
                        <a:pt x="136914" y="0"/>
                        <a:pt x="165360" y="26257"/>
                        <a:pt x="170986" y="60642"/>
                      </a:cubicBezTo>
                      <a:cubicBezTo>
                        <a:pt x="205371" y="66113"/>
                        <a:pt x="231629" y="95965"/>
                        <a:pt x="231629" y="131756"/>
                      </a:cubicBezTo>
                      <a:cubicBezTo>
                        <a:pt x="231629" y="171455"/>
                        <a:pt x="199276" y="203808"/>
                        <a:pt x="159577" y="203808"/>
                      </a:cubicBezTo>
                      <a:lnTo>
                        <a:pt x="15786" y="203808"/>
                      </a:lnTo>
                      <a:cubicBezTo>
                        <a:pt x="14223" y="203808"/>
                        <a:pt x="12816" y="203495"/>
                        <a:pt x="11410" y="203339"/>
                      </a:cubicBezTo>
                      <a:lnTo>
                        <a:pt x="28915" y="154107"/>
                      </a:lnTo>
                      <a:lnTo>
                        <a:pt x="0" y="83461"/>
                      </a:lnTo>
                      <a:cubicBezTo>
                        <a:pt x="7659" y="75021"/>
                        <a:pt x="17193" y="68301"/>
                        <a:pt x="28289" y="64237"/>
                      </a:cubicBezTo>
                      <a:close/>
                    </a:path>
                  </a:pathLst>
                </a:custGeom>
                <a:solidFill>
                  <a:srgbClr val="159E31">
                    <a:alpha val="20000"/>
                  </a:srgbClr>
                </a:solidFill>
                <a:ln w="0"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571D6801-E07C-DA9D-8DC6-7C13902EDFF0}"/>
                    </a:ext>
                  </a:extLst>
                </p:cNvPr>
                <p:cNvSpPr/>
                <p:nvPr/>
              </p:nvSpPr>
              <p:spPr>
                <a:xfrm>
                  <a:off x="4941821" y="4673591"/>
                  <a:ext cx="158951" cy="154262"/>
                </a:xfrm>
                <a:custGeom>
                  <a:avLst/>
                  <a:gdLst>
                    <a:gd name="connsiteX0" fmla="*/ 17818 w 158951"/>
                    <a:gd name="connsiteY0" fmla="*/ 101279 h 154262"/>
                    <a:gd name="connsiteX1" fmla="*/ 46107 w 158951"/>
                    <a:gd name="connsiteY1" fmla="*/ 82055 h 154262"/>
                    <a:gd name="connsiteX2" fmla="*/ 117846 w 158951"/>
                    <a:gd name="connsiteY2" fmla="*/ 17661 h 154262"/>
                    <a:gd name="connsiteX3" fmla="*/ 158952 w 158951"/>
                    <a:gd name="connsiteY3" fmla="*/ 30946 h 154262"/>
                    <a:gd name="connsiteX4" fmla="*/ 100029 w 158951"/>
                    <a:gd name="connsiteY4" fmla="*/ 0 h 154262"/>
                    <a:gd name="connsiteX5" fmla="*/ 28289 w 158951"/>
                    <a:gd name="connsiteY5" fmla="*/ 64393 h 154262"/>
                    <a:gd name="connsiteX6" fmla="*/ 0 w 158951"/>
                    <a:gd name="connsiteY6" fmla="*/ 83618 h 154262"/>
                    <a:gd name="connsiteX7" fmla="*/ 28915 w 158951"/>
                    <a:gd name="connsiteY7" fmla="*/ 154263 h 154262"/>
                    <a:gd name="connsiteX8" fmla="*/ 17661 w 158951"/>
                    <a:gd name="connsiteY8" fmla="*/ 101435 h 1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1" h="154262">
                      <a:moveTo>
                        <a:pt x="17818" y="101279"/>
                      </a:moveTo>
                      <a:cubicBezTo>
                        <a:pt x="25476" y="92839"/>
                        <a:pt x="35010" y="86118"/>
                        <a:pt x="46107" y="82055"/>
                      </a:cubicBezTo>
                      <a:cubicBezTo>
                        <a:pt x="50014" y="45951"/>
                        <a:pt x="80648" y="17661"/>
                        <a:pt x="117846" y="17661"/>
                      </a:cubicBezTo>
                      <a:cubicBezTo>
                        <a:pt x="133163" y="17661"/>
                        <a:pt x="147230" y="22663"/>
                        <a:pt x="158952" y="30946"/>
                      </a:cubicBezTo>
                      <a:cubicBezTo>
                        <a:pt x="145823" y="12347"/>
                        <a:pt x="124567" y="0"/>
                        <a:pt x="100029" y="0"/>
                      </a:cubicBezTo>
                      <a:cubicBezTo>
                        <a:pt x="62831" y="0"/>
                        <a:pt x="32197" y="28289"/>
                        <a:pt x="28289" y="64393"/>
                      </a:cubicBezTo>
                      <a:cubicBezTo>
                        <a:pt x="17193" y="68457"/>
                        <a:pt x="7659" y="75178"/>
                        <a:pt x="0" y="83618"/>
                      </a:cubicBezTo>
                      <a:lnTo>
                        <a:pt x="28915" y="154263"/>
                      </a:lnTo>
                      <a:lnTo>
                        <a:pt x="17661" y="101435"/>
                      </a:lnTo>
                      <a:close/>
                    </a:path>
                  </a:pathLst>
                </a:custGeom>
                <a:solidFill>
                  <a:srgbClr val="159E31"/>
                </a:solidFill>
                <a:ln w="0" cap="flat">
                  <a:noFill/>
                  <a:prstDash val="solid"/>
                  <a:miter/>
                </a:ln>
              </p:spPr>
              <p:txBody>
                <a:bodyPr rtlCol="0" anchor="ctr"/>
                <a:lstStyle/>
                <a:p>
                  <a:endParaRPr lang="zh-CN" altLang="en-US"/>
                </a:p>
              </p:txBody>
            </p:sp>
          </p:grpSp>
          <p:grpSp>
            <p:nvGrpSpPr>
              <p:cNvPr id="224" name="组合 223">
                <a:extLst>
                  <a:ext uri="{FF2B5EF4-FFF2-40B4-BE49-F238E27FC236}">
                    <a16:creationId xmlns:a16="http://schemas.microsoft.com/office/drawing/2014/main" id="{08061E4B-6FE1-4536-4A08-44274BE8B57E}"/>
                  </a:ext>
                </a:extLst>
              </p:cNvPr>
              <p:cNvGrpSpPr/>
              <p:nvPr/>
            </p:nvGrpSpPr>
            <p:grpSpPr>
              <a:xfrm>
                <a:off x="4202401" y="4246740"/>
                <a:ext cx="2451315" cy="849471"/>
                <a:chOff x="4202401" y="4246740"/>
                <a:chExt cx="2451315" cy="849471"/>
              </a:xfrm>
            </p:grpSpPr>
            <p:grpSp>
              <p:nvGrpSpPr>
                <p:cNvPr id="225" name="组合 224">
                  <a:extLst>
                    <a:ext uri="{FF2B5EF4-FFF2-40B4-BE49-F238E27FC236}">
                      <a16:creationId xmlns:a16="http://schemas.microsoft.com/office/drawing/2014/main" id="{7F315999-BAD0-320B-F9FE-616F49C19DF3}"/>
                    </a:ext>
                  </a:extLst>
                </p:cNvPr>
                <p:cNvGrpSpPr/>
                <p:nvPr/>
              </p:nvGrpSpPr>
              <p:grpSpPr>
                <a:xfrm>
                  <a:off x="4202401" y="4246740"/>
                  <a:ext cx="805689" cy="808991"/>
                  <a:chOff x="4202401" y="4246740"/>
                  <a:chExt cx="805689" cy="808991"/>
                </a:xfrm>
              </p:grpSpPr>
              <p:sp>
                <p:nvSpPr>
                  <p:cNvPr id="227" name="任意多边形: 形状 226">
                    <a:extLst>
                      <a:ext uri="{FF2B5EF4-FFF2-40B4-BE49-F238E27FC236}">
                        <a16:creationId xmlns:a16="http://schemas.microsoft.com/office/drawing/2014/main" id="{4B239B55-8A95-4374-0BF4-8D7F29A40A65}"/>
                      </a:ext>
                    </a:extLst>
                  </p:cNvPr>
                  <p:cNvSpPr/>
                  <p:nvPr/>
                </p:nvSpPr>
                <p:spPr>
                  <a:xfrm>
                    <a:off x="4374472" y="4603727"/>
                    <a:ext cx="609236" cy="451847"/>
                  </a:xfrm>
                  <a:custGeom>
                    <a:avLst/>
                    <a:gdLst>
                      <a:gd name="connsiteX0" fmla="*/ 0 w 609236"/>
                      <a:gd name="connsiteY0" fmla="*/ 0 h 451847"/>
                      <a:gd name="connsiteX1" fmla="*/ 16411 w 609236"/>
                      <a:gd name="connsiteY1" fmla="*/ 450129 h 451847"/>
                      <a:gd name="connsiteX2" fmla="*/ 16411 w 609236"/>
                      <a:gd name="connsiteY2" fmla="*/ 451848 h 451847"/>
                      <a:gd name="connsiteX3" fmla="*/ 609237 w 609236"/>
                      <a:gd name="connsiteY3" fmla="*/ 451848 h 451847"/>
                      <a:gd name="connsiteX4" fmla="*/ 609237 w 609236"/>
                      <a:gd name="connsiteY4" fmla="*/ 0 h 451847"/>
                      <a:gd name="connsiteX5" fmla="*/ 156 w 609236"/>
                      <a:gd name="connsiteY5" fmla="*/ 0 h 45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36" h="451847">
                        <a:moveTo>
                          <a:pt x="0" y="0"/>
                        </a:moveTo>
                        <a:lnTo>
                          <a:pt x="16411" y="450129"/>
                        </a:lnTo>
                        <a:cubicBezTo>
                          <a:pt x="16411" y="450129"/>
                          <a:pt x="16411" y="451223"/>
                          <a:pt x="16411" y="451848"/>
                        </a:cubicBezTo>
                        <a:lnTo>
                          <a:pt x="609237" y="451848"/>
                        </a:lnTo>
                        <a:lnTo>
                          <a:pt x="609237" y="0"/>
                        </a:lnTo>
                        <a:lnTo>
                          <a:pt x="156" y="0"/>
                        </a:lnTo>
                        <a:close/>
                      </a:path>
                    </a:pathLst>
                  </a:custGeom>
                  <a:solidFill>
                    <a:srgbClr val="C5FFCB"/>
                  </a:solidFill>
                  <a:ln w="0" cap="flat">
                    <a:noFill/>
                    <a:prstDash val="solid"/>
                    <a:miter/>
                  </a:ln>
                </p:spPr>
                <p:txBody>
                  <a:bodyPr rtlCol="0" anchor="ctr"/>
                  <a:lstStyle/>
                  <a:p>
                    <a:endParaRPr lang="zh-CN" altLang="en-US"/>
                  </a:p>
                </p:txBody>
              </p:sp>
              <p:sp>
                <p:nvSpPr>
                  <p:cNvPr id="228" name="任意多边形: 形状 227">
                    <a:extLst>
                      <a:ext uri="{FF2B5EF4-FFF2-40B4-BE49-F238E27FC236}">
                        <a16:creationId xmlns:a16="http://schemas.microsoft.com/office/drawing/2014/main" id="{85E4FB05-FF93-13B5-578E-301153715D81}"/>
                      </a:ext>
                    </a:extLst>
                  </p:cNvPr>
                  <p:cNvSpPr/>
                  <p:nvPr/>
                </p:nvSpPr>
                <p:spPr>
                  <a:xfrm>
                    <a:off x="4371971" y="4531519"/>
                    <a:ext cx="636119" cy="72208"/>
                  </a:xfrm>
                  <a:custGeom>
                    <a:avLst/>
                    <a:gdLst>
                      <a:gd name="connsiteX0" fmla="*/ 2501 w 636119"/>
                      <a:gd name="connsiteY0" fmla="*/ 72208 h 72208"/>
                      <a:gd name="connsiteX1" fmla="*/ 617833 w 636119"/>
                      <a:gd name="connsiteY1" fmla="*/ 72208 h 72208"/>
                      <a:gd name="connsiteX2" fmla="*/ 636119 w 636119"/>
                      <a:gd name="connsiteY2" fmla="*/ 53922 h 72208"/>
                      <a:gd name="connsiteX3" fmla="*/ 636119 w 636119"/>
                      <a:gd name="connsiteY3" fmla="*/ 18287 h 72208"/>
                      <a:gd name="connsiteX4" fmla="*/ 617833 w 636119"/>
                      <a:gd name="connsiteY4" fmla="*/ 0 h 72208"/>
                      <a:gd name="connsiteX5" fmla="*/ 0 w 636119"/>
                      <a:gd name="connsiteY5" fmla="*/ 0 h 72208"/>
                      <a:gd name="connsiteX6" fmla="*/ 2501 w 636119"/>
                      <a:gd name="connsiteY6" fmla="*/ 72208 h 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119" h="72208">
                        <a:moveTo>
                          <a:pt x="2501" y="72208"/>
                        </a:moveTo>
                        <a:lnTo>
                          <a:pt x="617833" y="72208"/>
                        </a:lnTo>
                        <a:cubicBezTo>
                          <a:pt x="627992" y="72208"/>
                          <a:pt x="636119" y="64081"/>
                          <a:pt x="636119" y="53922"/>
                        </a:cubicBezTo>
                        <a:lnTo>
                          <a:pt x="636119" y="18287"/>
                        </a:lnTo>
                        <a:cubicBezTo>
                          <a:pt x="636119" y="8127"/>
                          <a:pt x="627992" y="0"/>
                          <a:pt x="617833" y="0"/>
                        </a:cubicBezTo>
                        <a:lnTo>
                          <a:pt x="0" y="0"/>
                        </a:lnTo>
                        <a:lnTo>
                          <a:pt x="2501" y="72208"/>
                        </a:lnTo>
                        <a:close/>
                      </a:path>
                    </a:pathLst>
                  </a:custGeom>
                  <a:solidFill>
                    <a:srgbClr val="159E31"/>
                  </a:solidFill>
                  <a:ln w="0" cap="flat">
                    <a:noFill/>
                    <a:prstDash val="solid"/>
                    <a:miter/>
                  </a:ln>
                </p:spPr>
                <p:txBody>
                  <a:bodyPr rtlCol="0" anchor="ctr"/>
                  <a:lstStyle/>
                  <a:p>
                    <a:endParaRPr lang="zh-CN" altLang="en-US"/>
                  </a:p>
                </p:txBody>
              </p:sp>
              <p:sp>
                <p:nvSpPr>
                  <p:cNvPr id="229" name="任意多边形: 形状 228">
                    <a:extLst>
                      <a:ext uri="{FF2B5EF4-FFF2-40B4-BE49-F238E27FC236}">
                        <a16:creationId xmlns:a16="http://schemas.microsoft.com/office/drawing/2014/main" id="{265B3A39-BD3A-27DA-C8ED-8EB3D79CFC8A}"/>
                      </a:ext>
                    </a:extLst>
                  </p:cNvPr>
                  <p:cNvSpPr/>
                  <p:nvPr/>
                </p:nvSpPr>
                <p:spPr>
                  <a:xfrm>
                    <a:off x="4251312" y="4431647"/>
                    <a:ext cx="141290" cy="623928"/>
                  </a:xfrm>
                  <a:custGeom>
                    <a:avLst/>
                    <a:gdLst>
                      <a:gd name="connsiteX0" fmla="*/ 141134 w 141290"/>
                      <a:gd name="connsiteY0" fmla="*/ 623929 h 623928"/>
                      <a:gd name="connsiteX1" fmla="*/ 141134 w 141290"/>
                      <a:gd name="connsiteY1" fmla="*/ 623459 h 623928"/>
                      <a:gd name="connsiteX2" fmla="*/ 119565 w 141290"/>
                      <a:gd name="connsiteY2" fmla="*/ 11879 h 623928"/>
                      <a:gd name="connsiteX3" fmla="*/ 107374 w 141290"/>
                      <a:gd name="connsiteY3" fmla="*/ 0 h 623928"/>
                      <a:gd name="connsiteX4" fmla="*/ 33759 w 141290"/>
                      <a:gd name="connsiteY4" fmla="*/ 0 h 623928"/>
                      <a:gd name="connsiteX5" fmla="*/ 21569 w 141290"/>
                      <a:gd name="connsiteY5" fmla="*/ 11879 h 623928"/>
                      <a:gd name="connsiteX6" fmla="*/ 0 w 141290"/>
                      <a:gd name="connsiteY6" fmla="*/ 623459 h 623928"/>
                      <a:gd name="connsiteX7" fmla="*/ 0 w 141290"/>
                      <a:gd name="connsiteY7" fmla="*/ 623929 h 623928"/>
                      <a:gd name="connsiteX8" fmla="*/ 141290 w 141290"/>
                      <a:gd name="connsiteY8" fmla="*/ 623929 h 6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290" h="623928">
                        <a:moveTo>
                          <a:pt x="141134" y="623929"/>
                        </a:moveTo>
                        <a:cubicBezTo>
                          <a:pt x="141134" y="623929"/>
                          <a:pt x="141134" y="623616"/>
                          <a:pt x="141134" y="623459"/>
                        </a:cubicBezTo>
                        <a:lnTo>
                          <a:pt x="119565" y="11879"/>
                        </a:lnTo>
                        <a:cubicBezTo>
                          <a:pt x="119253" y="5314"/>
                          <a:pt x="113939" y="0"/>
                          <a:pt x="107374" y="0"/>
                        </a:cubicBezTo>
                        <a:lnTo>
                          <a:pt x="33759" y="0"/>
                        </a:lnTo>
                        <a:cubicBezTo>
                          <a:pt x="27195" y="0"/>
                          <a:pt x="21725" y="5158"/>
                          <a:pt x="21569" y="11879"/>
                        </a:cubicBezTo>
                        <a:lnTo>
                          <a:pt x="0" y="623459"/>
                        </a:lnTo>
                        <a:cubicBezTo>
                          <a:pt x="0" y="623459"/>
                          <a:pt x="0" y="623772"/>
                          <a:pt x="0" y="623929"/>
                        </a:cubicBezTo>
                        <a:lnTo>
                          <a:pt x="141290" y="623929"/>
                        </a:lnTo>
                        <a:close/>
                      </a:path>
                    </a:pathLst>
                  </a:custGeom>
                  <a:solidFill>
                    <a:srgbClr val="53DB50"/>
                  </a:solidFill>
                  <a:ln w="0" cap="flat">
                    <a:noFill/>
                    <a:prstDash val="solid"/>
                    <a:miter/>
                  </a:ln>
                </p:spPr>
                <p:txBody>
                  <a:bodyPr rtlCol="0" anchor="ctr"/>
                  <a:lstStyle/>
                  <a:p>
                    <a:endParaRPr lang="zh-CN" altLang="en-US"/>
                  </a:p>
                </p:txBody>
              </p:sp>
              <p:sp>
                <p:nvSpPr>
                  <p:cNvPr id="230" name="任意多边形: 形状 229">
                    <a:extLst>
                      <a:ext uri="{FF2B5EF4-FFF2-40B4-BE49-F238E27FC236}">
                        <a16:creationId xmlns:a16="http://schemas.microsoft.com/office/drawing/2014/main" id="{E84D793E-D5B0-8D34-6913-0EB91D051F95}"/>
                      </a:ext>
                    </a:extLst>
                  </p:cNvPr>
                  <p:cNvSpPr/>
                  <p:nvPr/>
                </p:nvSpPr>
                <p:spPr>
                  <a:xfrm>
                    <a:off x="4512480" y="4895686"/>
                    <a:ext cx="266795" cy="159889"/>
                  </a:xfrm>
                  <a:custGeom>
                    <a:avLst/>
                    <a:gdLst>
                      <a:gd name="connsiteX0" fmla="*/ 156 w 266795"/>
                      <a:gd name="connsiteY0" fmla="*/ 159890 h 159889"/>
                      <a:gd name="connsiteX1" fmla="*/ 156 w 266795"/>
                      <a:gd name="connsiteY1" fmla="*/ 12191 h 159889"/>
                      <a:gd name="connsiteX2" fmla="*/ 12347 w 266795"/>
                      <a:gd name="connsiteY2" fmla="*/ 0 h 159889"/>
                      <a:gd name="connsiteX3" fmla="*/ 254604 w 266795"/>
                      <a:gd name="connsiteY3" fmla="*/ 0 h 159889"/>
                      <a:gd name="connsiteX4" fmla="*/ 266795 w 266795"/>
                      <a:gd name="connsiteY4" fmla="*/ 12191 h 159889"/>
                      <a:gd name="connsiteX5" fmla="*/ 266795 w 266795"/>
                      <a:gd name="connsiteY5" fmla="*/ 159890 h 159889"/>
                      <a:gd name="connsiteX6" fmla="*/ 0 w 266795"/>
                      <a:gd name="connsiteY6" fmla="*/ 159890 h 15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95" h="159889">
                        <a:moveTo>
                          <a:pt x="156" y="159890"/>
                        </a:moveTo>
                        <a:lnTo>
                          <a:pt x="156" y="12191"/>
                        </a:lnTo>
                        <a:cubicBezTo>
                          <a:pt x="156" y="5470"/>
                          <a:pt x="5627" y="0"/>
                          <a:pt x="12347" y="0"/>
                        </a:cubicBezTo>
                        <a:lnTo>
                          <a:pt x="254604" y="0"/>
                        </a:lnTo>
                        <a:cubicBezTo>
                          <a:pt x="261325" y="0"/>
                          <a:pt x="266795" y="5470"/>
                          <a:pt x="266795" y="12191"/>
                        </a:cubicBezTo>
                        <a:lnTo>
                          <a:pt x="266795" y="159890"/>
                        </a:lnTo>
                        <a:lnTo>
                          <a:pt x="0" y="159890"/>
                        </a:lnTo>
                        <a:close/>
                      </a:path>
                    </a:pathLst>
                  </a:custGeom>
                  <a:solidFill>
                    <a:srgbClr val="53DB50"/>
                  </a:solidFill>
                  <a:ln w="0" cap="flat">
                    <a:noFill/>
                    <a:prstDash val="solid"/>
                    <a:miter/>
                  </a:ln>
                </p:spPr>
                <p:txBody>
                  <a:bodyPr rtlCol="0" anchor="ctr"/>
                  <a:lstStyle/>
                  <a:p>
                    <a:endParaRPr lang="zh-CN" altLang="en-US"/>
                  </a:p>
                </p:txBody>
              </p:sp>
              <p:sp>
                <p:nvSpPr>
                  <p:cNvPr id="231" name="任意多边形: 形状 230">
                    <a:extLst>
                      <a:ext uri="{FF2B5EF4-FFF2-40B4-BE49-F238E27FC236}">
                        <a16:creationId xmlns:a16="http://schemas.microsoft.com/office/drawing/2014/main" id="{7A9E655E-8EB2-6898-290D-4BFF29092012}"/>
                      </a:ext>
                    </a:extLst>
                  </p:cNvPr>
                  <p:cNvSpPr/>
                  <p:nvPr/>
                </p:nvSpPr>
                <p:spPr>
                  <a:xfrm>
                    <a:off x="4251155" y="4431803"/>
                    <a:ext cx="70645" cy="623928"/>
                  </a:xfrm>
                  <a:custGeom>
                    <a:avLst/>
                    <a:gdLst>
                      <a:gd name="connsiteX0" fmla="*/ 70645 w 70645"/>
                      <a:gd name="connsiteY0" fmla="*/ 0 h 623928"/>
                      <a:gd name="connsiteX1" fmla="*/ 33760 w 70645"/>
                      <a:gd name="connsiteY1" fmla="*/ 0 h 623928"/>
                      <a:gd name="connsiteX2" fmla="*/ 21569 w 70645"/>
                      <a:gd name="connsiteY2" fmla="*/ 11878 h 623928"/>
                      <a:gd name="connsiteX3" fmla="*/ 0 w 70645"/>
                      <a:gd name="connsiteY3" fmla="*/ 623459 h 623928"/>
                      <a:gd name="connsiteX4" fmla="*/ 0 w 70645"/>
                      <a:gd name="connsiteY4" fmla="*/ 623928 h 623928"/>
                      <a:gd name="connsiteX5" fmla="*/ 70645 w 70645"/>
                      <a:gd name="connsiteY5" fmla="*/ 623928 h 623928"/>
                      <a:gd name="connsiteX6" fmla="*/ 70645 w 70645"/>
                      <a:gd name="connsiteY6" fmla="*/ 156 h 6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45" h="623928">
                        <a:moveTo>
                          <a:pt x="70645" y="0"/>
                        </a:moveTo>
                        <a:lnTo>
                          <a:pt x="33760" y="0"/>
                        </a:lnTo>
                        <a:cubicBezTo>
                          <a:pt x="27195" y="0"/>
                          <a:pt x="21725" y="5158"/>
                          <a:pt x="21569" y="11878"/>
                        </a:cubicBezTo>
                        <a:lnTo>
                          <a:pt x="0" y="623459"/>
                        </a:lnTo>
                        <a:cubicBezTo>
                          <a:pt x="0" y="623459"/>
                          <a:pt x="0" y="623772"/>
                          <a:pt x="0" y="623928"/>
                        </a:cubicBezTo>
                        <a:lnTo>
                          <a:pt x="70645" y="623928"/>
                        </a:lnTo>
                        <a:lnTo>
                          <a:pt x="70645" y="156"/>
                        </a:lnTo>
                        <a:close/>
                      </a:path>
                    </a:pathLst>
                  </a:custGeom>
                  <a:solidFill>
                    <a:srgbClr val="53DB50">
                      <a:alpha val="30000"/>
                    </a:srgbClr>
                  </a:solidFill>
                  <a:ln w="0" cap="flat">
                    <a:noFill/>
                    <a:prstDash val="solid"/>
                    <a:miter/>
                  </a:ln>
                </p:spPr>
                <p:txBody>
                  <a:bodyPr rtlCol="0" anchor="ctr"/>
                  <a:lstStyle/>
                  <a:p>
                    <a:endParaRPr lang="zh-CN" altLang="en-US"/>
                  </a:p>
                </p:txBody>
              </p:sp>
              <p:sp>
                <p:nvSpPr>
                  <p:cNvPr id="232" name="任意多边形: 形状 231">
                    <a:extLst>
                      <a:ext uri="{FF2B5EF4-FFF2-40B4-BE49-F238E27FC236}">
                        <a16:creationId xmlns:a16="http://schemas.microsoft.com/office/drawing/2014/main" id="{5395F8D3-B059-83A7-7616-37FA684A8BD5}"/>
                      </a:ext>
                    </a:extLst>
                  </p:cNvPr>
                  <p:cNvSpPr/>
                  <p:nvPr/>
                </p:nvSpPr>
                <p:spPr>
                  <a:xfrm>
                    <a:off x="4659866" y="4923194"/>
                    <a:ext cx="92057" cy="132381"/>
                  </a:xfrm>
                  <a:custGeom>
                    <a:avLst/>
                    <a:gdLst>
                      <a:gd name="connsiteX0" fmla="*/ 0 w 92057"/>
                      <a:gd name="connsiteY0" fmla="*/ 132382 h 132381"/>
                      <a:gd name="connsiteX1" fmla="*/ 92058 w 92057"/>
                      <a:gd name="connsiteY1" fmla="*/ 132382 h 132381"/>
                      <a:gd name="connsiteX2" fmla="*/ 92058 w 92057"/>
                      <a:gd name="connsiteY2" fmla="*/ 5158 h 132381"/>
                      <a:gd name="connsiteX3" fmla="*/ 86900 w 92057"/>
                      <a:gd name="connsiteY3" fmla="*/ 0 h 132381"/>
                      <a:gd name="connsiteX4" fmla="*/ 0 w 92057"/>
                      <a:gd name="connsiteY4" fmla="*/ 0 h 132381"/>
                      <a:gd name="connsiteX5" fmla="*/ 0 w 92057"/>
                      <a:gd name="connsiteY5" fmla="*/ 132382 h 13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57" h="132381">
                        <a:moveTo>
                          <a:pt x="0" y="132382"/>
                        </a:moveTo>
                        <a:lnTo>
                          <a:pt x="92058" y="132382"/>
                        </a:lnTo>
                        <a:lnTo>
                          <a:pt x="92058" y="5158"/>
                        </a:lnTo>
                        <a:cubicBezTo>
                          <a:pt x="92058" y="2344"/>
                          <a:pt x="89713" y="0"/>
                          <a:pt x="86900" y="0"/>
                        </a:cubicBezTo>
                        <a:lnTo>
                          <a:pt x="0" y="0"/>
                        </a:lnTo>
                        <a:lnTo>
                          <a:pt x="0" y="132382"/>
                        </a:lnTo>
                        <a:close/>
                      </a:path>
                    </a:pathLst>
                  </a:custGeom>
                  <a:solidFill>
                    <a:srgbClr val="53DB50">
                      <a:alpha val="30000"/>
                    </a:srgbClr>
                  </a:solidFill>
                  <a:ln w="0" cap="flat">
                    <a:noFill/>
                    <a:prstDash val="solid"/>
                    <a:miter/>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C0EB2E0A-4636-D06C-8679-9EDE1788B95A}"/>
                      </a:ext>
                    </a:extLst>
                  </p:cNvPr>
                  <p:cNvSpPr/>
                  <p:nvPr/>
                </p:nvSpPr>
                <p:spPr>
                  <a:xfrm>
                    <a:off x="4540144" y="4923194"/>
                    <a:ext cx="92057" cy="132381"/>
                  </a:xfrm>
                  <a:custGeom>
                    <a:avLst/>
                    <a:gdLst>
                      <a:gd name="connsiteX0" fmla="*/ 0 w 92057"/>
                      <a:gd name="connsiteY0" fmla="*/ 132382 h 132381"/>
                      <a:gd name="connsiteX1" fmla="*/ 92058 w 92057"/>
                      <a:gd name="connsiteY1" fmla="*/ 132382 h 132381"/>
                      <a:gd name="connsiteX2" fmla="*/ 92058 w 92057"/>
                      <a:gd name="connsiteY2" fmla="*/ 0 h 132381"/>
                      <a:gd name="connsiteX3" fmla="*/ 5158 w 92057"/>
                      <a:gd name="connsiteY3" fmla="*/ 0 h 132381"/>
                      <a:gd name="connsiteX4" fmla="*/ 0 w 92057"/>
                      <a:gd name="connsiteY4" fmla="*/ 5158 h 132381"/>
                      <a:gd name="connsiteX5" fmla="*/ 0 w 92057"/>
                      <a:gd name="connsiteY5" fmla="*/ 132382 h 13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57" h="132381">
                        <a:moveTo>
                          <a:pt x="0" y="132382"/>
                        </a:moveTo>
                        <a:lnTo>
                          <a:pt x="92058" y="132382"/>
                        </a:lnTo>
                        <a:lnTo>
                          <a:pt x="92058" y="0"/>
                        </a:lnTo>
                        <a:lnTo>
                          <a:pt x="5158" y="0"/>
                        </a:lnTo>
                        <a:cubicBezTo>
                          <a:pt x="2344" y="0"/>
                          <a:pt x="0" y="2344"/>
                          <a:pt x="0" y="5158"/>
                        </a:cubicBezTo>
                        <a:lnTo>
                          <a:pt x="0" y="132382"/>
                        </a:lnTo>
                        <a:close/>
                      </a:path>
                    </a:pathLst>
                  </a:custGeom>
                  <a:solidFill>
                    <a:srgbClr val="53DB50">
                      <a:alpha val="30000"/>
                    </a:srgbClr>
                  </a:solidFill>
                  <a:ln w="0" cap="flat">
                    <a:noFill/>
                    <a:prstDash val="solid"/>
                    <a:miter/>
                  </a:ln>
                </p:spPr>
                <p:txBody>
                  <a:bodyPr rtlCol="0" anchor="ctr"/>
                  <a:lstStyle/>
                  <a:p>
                    <a:endParaRPr lang="zh-CN" altLang="en-US"/>
                  </a:p>
                </p:txBody>
              </p:sp>
              <p:grpSp>
                <p:nvGrpSpPr>
                  <p:cNvPr id="234" name="组合 233">
                    <a:extLst>
                      <a:ext uri="{FF2B5EF4-FFF2-40B4-BE49-F238E27FC236}">
                        <a16:creationId xmlns:a16="http://schemas.microsoft.com/office/drawing/2014/main" id="{965740FF-7687-460B-8750-7744BD1FDF27}"/>
                      </a:ext>
                    </a:extLst>
                  </p:cNvPr>
                  <p:cNvGrpSpPr/>
                  <p:nvPr/>
                </p:nvGrpSpPr>
                <p:grpSpPr>
                  <a:xfrm>
                    <a:off x="4425424" y="4710945"/>
                    <a:ext cx="441376" cy="77522"/>
                    <a:chOff x="4425424" y="4710945"/>
                    <a:chExt cx="441376" cy="77522"/>
                  </a:xfrm>
                </p:grpSpPr>
                <p:sp>
                  <p:nvSpPr>
                    <p:cNvPr id="241" name="任意多边形: 形状 240">
                      <a:extLst>
                        <a:ext uri="{FF2B5EF4-FFF2-40B4-BE49-F238E27FC236}">
                          <a16:creationId xmlns:a16="http://schemas.microsoft.com/office/drawing/2014/main" id="{DBEB3511-472A-238D-4946-81BFCABE3EBF}"/>
                        </a:ext>
                      </a:extLst>
                    </p:cNvPr>
                    <p:cNvSpPr/>
                    <p:nvPr/>
                  </p:nvSpPr>
                  <p:spPr>
                    <a:xfrm>
                      <a:off x="4667993" y="4710945"/>
                      <a:ext cx="77522" cy="77522"/>
                    </a:xfrm>
                    <a:custGeom>
                      <a:avLst/>
                      <a:gdLst>
                        <a:gd name="connsiteX0" fmla="*/ 7502 w 77522"/>
                        <a:gd name="connsiteY0" fmla="*/ 0 h 77522"/>
                        <a:gd name="connsiteX1" fmla="*/ 70020 w 77522"/>
                        <a:gd name="connsiteY1" fmla="*/ 0 h 77522"/>
                        <a:gd name="connsiteX2" fmla="*/ 77522 w 77522"/>
                        <a:gd name="connsiteY2" fmla="*/ 7502 h 77522"/>
                        <a:gd name="connsiteX3" fmla="*/ 77522 w 77522"/>
                        <a:gd name="connsiteY3" fmla="*/ 70020 h 77522"/>
                        <a:gd name="connsiteX4" fmla="*/ 70020 w 77522"/>
                        <a:gd name="connsiteY4" fmla="*/ 77522 h 77522"/>
                        <a:gd name="connsiteX5" fmla="*/ 7502 w 77522"/>
                        <a:gd name="connsiteY5" fmla="*/ 77522 h 77522"/>
                        <a:gd name="connsiteX6" fmla="*/ 0 w 77522"/>
                        <a:gd name="connsiteY6" fmla="*/ 70020 h 77522"/>
                        <a:gd name="connsiteX7" fmla="*/ 0 w 77522"/>
                        <a:gd name="connsiteY7" fmla="*/ 7502 h 77522"/>
                        <a:gd name="connsiteX8" fmla="*/ 7502 w 77522"/>
                        <a:gd name="connsiteY8" fmla="*/ 0 h 7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22" h="77522">
                          <a:moveTo>
                            <a:pt x="7502" y="0"/>
                          </a:moveTo>
                          <a:lnTo>
                            <a:pt x="70020" y="0"/>
                          </a:lnTo>
                          <a:cubicBezTo>
                            <a:pt x="74084" y="0"/>
                            <a:pt x="77522" y="3282"/>
                            <a:pt x="77522" y="7502"/>
                          </a:cubicBezTo>
                          <a:lnTo>
                            <a:pt x="77522" y="70020"/>
                          </a:lnTo>
                          <a:cubicBezTo>
                            <a:pt x="77522" y="74084"/>
                            <a:pt x="74240" y="77522"/>
                            <a:pt x="70020" y="77522"/>
                          </a:cubicBezTo>
                          <a:lnTo>
                            <a:pt x="7502" y="77522"/>
                          </a:lnTo>
                          <a:cubicBezTo>
                            <a:pt x="3439" y="77522"/>
                            <a:pt x="0" y="74240"/>
                            <a:pt x="0" y="70020"/>
                          </a:cubicBezTo>
                          <a:lnTo>
                            <a:pt x="0" y="7502"/>
                          </a:lnTo>
                          <a:cubicBezTo>
                            <a:pt x="0" y="3439"/>
                            <a:pt x="3282" y="0"/>
                            <a:pt x="7502" y="0"/>
                          </a:cubicBezTo>
                          <a:close/>
                        </a:path>
                      </a:pathLst>
                    </a:custGeom>
                    <a:solidFill>
                      <a:srgbClr val="53DB50"/>
                    </a:solidFill>
                    <a:ln w="0" cap="flat">
                      <a:noFill/>
                      <a:prstDash val="solid"/>
                      <a:miter/>
                    </a:ln>
                  </p:spPr>
                  <p:txBody>
                    <a:bodyPr rtlCol="0" anchor="ctr"/>
                    <a:lstStyle/>
                    <a:p>
                      <a:endParaRPr lang="zh-CN" altLang="en-US"/>
                    </a:p>
                  </p:txBody>
                </p:sp>
                <p:sp>
                  <p:nvSpPr>
                    <p:cNvPr id="242" name="任意多边形: 形状 241">
                      <a:extLst>
                        <a:ext uri="{FF2B5EF4-FFF2-40B4-BE49-F238E27FC236}">
                          <a16:creationId xmlns:a16="http://schemas.microsoft.com/office/drawing/2014/main" id="{71D9D513-1922-A328-6BE5-981E57E2416E}"/>
                        </a:ext>
                      </a:extLst>
                    </p:cNvPr>
                    <p:cNvSpPr/>
                    <p:nvPr/>
                  </p:nvSpPr>
                  <p:spPr>
                    <a:xfrm>
                      <a:off x="4681903" y="4725012"/>
                      <a:ext cx="49389" cy="49545"/>
                    </a:xfrm>
                    <a:custGeom>
                      <a:avLst/>
                      <a:gdLst>
                        <a:gd name="connsiteX0" fmla="*/ 7502 w 49389"/>
                        <a:gd name="connsiteY0" fmla="*/ 0 h 49545"/>
                        <a:gd name="connsiteX1" fmla="*/ 41887 w 49389"/>
                        <a:gd name="connsiteY1" fmla="*/ 0 h 49545"/>
                        <a:gd name="connsiteX2" fmla="*/ 49389 w 49389"/>
                        <a:gd name="connsiteY2" fmla="*/ 7502 h 49545"/>
                        <a:gd name="connsiteX3" fmla="*/ 49389 w 49389"/>
                        <a:gd name="connsiteY3" fmla="*/ 42043 h 49545"/>
                        <a:gd name="connsiteX4" fmla="*/ 41887 w 49389"/>
                        <a:gd name="connsiteY4" fmla="*/ 49545 h 49545"/>
                        <a:gd name="connsiteX5" fmla="*/ 7502 w 49389"/>
                        <a:gd name="connsiteY5" fmla="*/ 49545 h 49545"/>
                        <a:gd name="connsiteX6" fmla="*/ 0 w 49389"/>
                        <a:gd name="connsiteY6" fmla="*/ 42043 h 49545"/>
                        <a:gd name="connsiteX7" fmla="*/ 0 w 49389"/>
                        <a:gd name="connsiteY7" fmla="*/ 7502 h 49545"/>
                        <a:gd name="connsiteX8" fmla="*/ 7502 w 49389"/>
                        <a:gd name="connsiteY8" fmla="*/ 0 h 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89" h="49545">
                          <a:moveTo>
                            <a:pt x="7502" y="0"/>
                          </a:moveTo>
                          <a:lnTo>
                            <a:pt x="41887" y="0"/>
                          </a:lnTo>
                          <a:cubicBezTo>
                            <a:pt x="45951" y="0"/>
                            <a:pt x="49389" y="3282"/>
                            <a:pt x="49389" y="7502"/>
                          </a:cubicBezTo>
                          <a:lnTo>
                            <a:pt x="49389" y="42043"/>
                          </a:lnTo>
                          <a:cubicBezTo>
                            <a:pt x="49389" y="46107"/>
                            <a:pt x="46107" y="49545"/>
                            <a:pt x="41887" y="49545"/>
                          </a:cubicBezTo>
                          <a:lnTo>
                            <a:pt x="7502" y="49545"/>
                          </a:lnTo>
                          <a:cubicBezTo>
                            <a:pt x="3439" y="49545"/>
                            <a:pt x="0" y="46263"/>
                            <a:pt x="0" y="42043"/>
                          </a:cubicBezTo>
                          <a:lnTo>
                            <a:pt x="0" y="7502"/>
                          </a:lnTo>
                          <a:cubicBezTo>
                            <a:pt x="0" y="3439"/>
                            <a:pt x="3282" y="0"/>
                            <a:pt x="7502" y="0"/>
                          </a:cubicBezTo>
                          <a:close/>
                        </a:path>
                      </a:pathLst>
                    </a:custGeom>
                    <a:solidFill>
                      <a:srgbClr val="53DB50">
                        <a:alpha val="30000"/>
                      </a:srgbClr>
                    </a:solidFill>
                    <a:ln w="0" cap="flat">
                      <a:noFill/>
                      <a:prstDash val="solid"/>
                      <a:miter/>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184495F8-9ED2-6E1C-8674-0304E151E993}"/>
                        </a:ext>
                      </a:extLst>
                    </p:cNvPr>
                    <p:cNvSpPr/>
                    <p:nvPr/>
                  </p:nvSpPr>
                  <p:spPr>
                    <a:xfrm>
                      <a:off x="4546709" y="4710945"/>
                      <a:ext cx="77365" cy="77365"/>
                    </a:xfrm>
                    <a:custGeom>
                      <a:avLst/>
                      <a:gdLst>
                        <a:gd name="connsiteX0" fmla="*/ 69864 w 77365"/>
                        <a:gd name="connsiteY0" fmla="*/ 0 h 77365"/>
                        <a:gd name="connsiteX1" fmla="*/ 77366 w 77365"/>
                        <a:gd name="connsiteY1" fmla="*/ 7502 h 77365"/>
                        <a:gd name="connsiteX2" fmla="*/ 77366 w 77365"/>
                        <a:gd name="connsiteY2" fmla="*/ 69864 h 77365"/>
                        <a:gd name="connsiteX3" fmla="*/ 69864 w 77365"/>
                        <a:gd name="connsiteY3" fmla="*/ 77366 h 77365"/>
                        <a:gd name="connsiteX4" fmla="*/ 7502 w 77365"/>
                        <a:gd name="connsiteY4" fmla="*/ 77366 h 77365"/>
                        <a:gd name="connsiteX5" fmla="*/ 0 w 77365"/>
                        <a:gd name="connsiteY5" fmla="*/ 69864 h 77365"/>
                        <a:gd name="connsiteX6" fmla="*/ 0 w 77365"/>
                        <a:gd name="connsiteY6" fmla="*/ 7502 h 77365"/>
                        <a:gd name="connsiteX7" fmla="*/ 7502 w 77365"/>
                        <a:gd name="connsiteY7" fmla="*/ 0 h 7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65" h="77365">
                          <a:moveTo>
                            <a:pt x="69864" y="0"/>
                          </a:moveTo>
                          <a:cubicBezTo>
                            <a:pt x="74007" y="0"/>
                            <a:pt x="77366" y="3359"/>
                            <a:pt x="77366" y="7502"/>
                          </a:cubicBezTo>
                          <a:lnTo>
                            <a:pt x="77366" y="69864"/>
                          </a:lnTo>
                          <a:cubicBezTo>
                            <a:pt x="77366" y="74007"/>
                            <a:pt x="74007" y="77366"/>
                            <a:pt x="69864" y="77366"/>
                          </a:cubicBezTo>
                          <a:lnTo>
                            <a:pt x="7502" y="77366"/>
                          </a:lnTo>
                          <a:cubicBezTo>
                            <a:pt x="3359" y="77366"/>
                            <a:pt x="0" y="74007"/>
                            <a:pt x="0" y="69864"/>
                          </a:cubicBezTo>
                          <a:lnTo>
                            <a:pt x="0" y="7502"/>
                          </a:lnTo>
                          <a:cubicBezTo>
                            <a:pt x="0" y="3359"/>
                            <a:pt x="3359" y="0"/>
                            <a:pt x="7502" y="0"/>
                          </a:cubicBezTo>
                          <a:close/>
                        </a:path>
                      </a:pathLst>
                    </a:custGeom>
                    <a:solidFill>
                      <a:srgbClr val="53DB50"/>
                    </a:solidFill>
                    <a:ln w="0" cap="flat">
                      <a:noFill/>
                      <a:prstDash val="solid"/>
                      <a:miter/>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3D0C70C2-8A0E-549A-0050-55C9648FE41B}"/>
                        </a:ext>
                      </a:extLst>
                    </p:cNvPr>
                    <p:cNvSpPr/>
                    <p:nvPr/>
                  </p:nvSpPr>
                  <p:spPr>
                    <a:xfrm>
                      <a:off x="4560619" y="4725012"/>
                      <a:ext cx="49389" cy="49545"/>
                    </a:xfrm>
                    <a:custGeom>
                      <a:avLst/>
                      <a:gdLst>
                        <a:gd name="connsiteX0" fmla="*/ 7502 w 49389"/>
                        <a:gd name="connsiteY0" fmla="*/ 0 h 49545"/>
                        <a:gd name="connsiteX1" fmla="*/ 41887 w 49389"/>
                        <a:gd name="connsiteY1" fmla="*/ 0 h 49545"/>
                        <a:gd name="connsiteX2" fmla="*/ 49389 w 49389"/>
                        <a:gd name="connsiteY2" fmla="*/ 7502 h 49545"/>
                        <a:gd name="connsiteX3" fmla="*/ 49389 w 49389"/>
                        <a:gd name="connsiteY3" fmla="*/ 42043 h 49545"/>
                        <a:gd name="connsiteX4" fmla="*/ 41887 w 49389"/>
                        <a:gd name="connsiteY4" fmla="*/ 49545 h 49545"/>
                        <a:gd name="connsiteX5" fmla="*/ 7502 w 49389"/>
                        <a:gd name="connsiteY5" fmla="*/ 49545 h 49545"/>
                        <a:gd name="connsiteX6" fmla="*/ 0 w 49389"/>
                        <a:gd name="connsiteY6" fmla="*/ 42043 h 49545"/>
                        <a:gd name="connsiteX7" fmla="*/ 0 w 49389"/>
                        <a:gd name="connsiteY7" fmla="*/ 7502 h 49545"/>
                        <a:gd name="connsiteX8" fmla="*/ 7502 w 49389"/>
                        <a:gd name="connsiteY8" fmla="*/ 0 h 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89" h="49545">
                          <a:moveTo>
                            <a:pt x="7502" y="0"/>
                          </a:moveTo>
                          <a:lnTo>
                            <a:pt x="41887" y="0"/>
                          </a:lnTo>
                          <a:cubicBezTo>
                            <a:pt x="45951" y="0"/>
                            <a:pt x="49389" y="3282"/>
                            <a:pt x="49389" y="7502"/>
                          </a:cubicBezTo>
                          <a:lnTo>
                            <a:pt x="49389" y="42043"/>
                          </a:lnTo>
                          <a:cubicBezTo>
                            <a:pt x="49389" y="46107"/>
                            <a:pt x="46107" y="49545"/>
                            <a:pt x="41887" y="49545"/>
                          </a:cubicBezTo>
                          <a:lnTo>
                            <a:pt x="7502" y="49545"/>
                          </a:lnTo>
                          <a:cubicBezTo>
                            <a:pt x="3439" y="49545"/>
                            <a:pt x="0" y="46263"/>
                            <a:pt x="0" y="42043"/>
                          </a:cubicBezTo>
                          <a:lnTo>
                            <a:pt x="0" y="7502"/>
                          </a:lnTo>
                          <a:cubicBezTo>
                            <a:pt x="0" y="3439"/>
                            <a:pt x="3282" y="0"/>
                            <a:pt x="7502" y="0"/>
                          </a:cubicBezTo>
                          <a:close/>
                        </a:path>
                      </a:pathLst>
                    </a:custGeom>
                    <a:solidFill>
                      <a:srgbClr val="53DB50">
                        <a:alpha val="30000"/>
                      </a:srgbClr>
                    </a:solidFill>
                    <a:ln w="0" cap="flat">
                      <a:noFill/>
                      <a:prstDash val="solid"/>
                      <a:miter/>
                    </a:ln>
                  </p:spPr>
                  <p:txBody>
                    <a:bodyPr rtlCol="0" anchor="ctr"/>
                    <a:lstStyle/>
                    <a:p>
                      <a:endParaRPr lang="zh-CN" altLang="en-US"/>
                    </a:p>
                  </p:txBody>
                </p:sp>
                <p:grpSp>
                  <p:nvGrpSpPr>
                    <p:cNvPr id="245" name="组合 244">
                      <a:extLst>
                        <a:ext uri="{FF2B5EF4-FFF2-40B4-BE49-F238E27FC236}">
                          <a16:creationId xmlns:a16="http://schemas.microsoft.com/office/drawing/2014/main" id="{9A9215E2-71EA-9F77-9E5A-1847AE23498A}"/>
                        </a:ext>
                      </a:extLst>
                    </p:cNvPr>
                    <p:cNvGrpSpPr/>
                    <p:nvPr/>
                  </p:nvGrpSpPr>
                  <p:grpSpPr>
                    <a:xfrm>
                      <a:off x="4425424" y="4710945"/>
                      <a:ext cx="77365" cy="77365"/>
                      <a:chOff x="4425424" y="4710945"/>
                      <a:chExt cx="77365" cy="77365"/>
                    </a:xfrm>
                  </p:grpSpPr>
                  <p:sp>
                    <p:nvSpPr>
                      <p:cNvPr id="248" name="任意多边形: 形状 247">
                        <a:extLst>
                          <a:ext uri="{FF2B5EF4-FFF2-40B4-BE49-F238E27FC236}">
                            <a16:creationId xmlns:a16="http://schemas.microsoft.com/office/drawing/2014/main" id="{4F63FE3E-1455-5037-484D-8FF3900411D3}"/>
                          </a:ext>
                        </a:extLst>
                      </p:cNvPr>
                      <p:cNvSpPr/>
                      <p:nvPr/>
                    </p:nvSpPr>
                    <p:spPr>
                      <a:xfrm>
                        <a:off x="4425424" y="4710945"/>
                        <a:ext cx="77365" cy="77365"/>
                      </a:xfrm>
                      <a:custGeom>
                        <a:avLst/>
                        <a:gdLst>
                          <a:gd name="connsiteX0" fmla="*/ 69864 w 77365"/>
                          <a:gd name="connsiteY0" fmla="*/ 0 h 77365"/>
                          <a:gd name="connsiteX1" fmla="*/ 77366 w 77365"/>
                          <a:gd name="connsiteY1" fmla="*/ 7502 h 77365"/>
                          <a:gd name="connsiteX2" fmla="*/ 77366 w 77365"/>
                          <a:gd name="connsiteY2" fmla="*/ 69864 h 77365"/>
                          <a:gd name="connsiteX3" fmla="*/ 69864 w 77365"/>
                          <a:gd name="connsiteY3" fmla="*/ 77366 h 77365"/>
                          <a:gd name="connsiteX4" fmla="*/ 7502 w 77365"/>
                          <a:gd name="connsiteY4" fmla="*/ 77366 h 77365"/>
                          <a:gd name="connsiteX5" fmla="*/ 0 w 77365"/>
                          <a:gd name="connsiteY5" fmla="*/ 69864 h 77365"/>
                          <a:gd name="connsiteX6" fmla="*/ 0 w 77365"/>
                          <a:gd name="connsiteY6" fmla="*/ 7502 h 77365"/>
                          <a:gd name="connsiteX7" fmla="*/ 7502 w 77365"/>
                          <a:gd name="connsiteY7" fmla="*/ 0 h 7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65" h="77365">
                            <a:moveTo>
                              <a:pt x="69864" y="0"/>
                            </a:moveTo>
                            <a:cubicBezTo>
                              <a:pt x="74007" y="0"/>
                              <a:pt x="77366" y="3359"/>
                              <a:pt x="77366" y="7502"/>
                            </a:cubicBezTo>
                            <a:lnTo>
                              <a:pt x="77366" y="69864"/>
                            </a:lnTo>
                            <a:cubicBezTo>
                              <a:pt x="77366" y="74007"/>
                              <a:pt x="74007" y="77366"/>
                              <a:pt x="69864" y="77366"/>
                            </a:cubicBezTo>
                            <a:lnTo>
                              <a:pt x="7502" y="77366"/>
                            </a:lnTo>
                            <a:cubicBezTo>
                              <a:pt x="3359" y="77366"/>
                              <a:pt x="0" y="74007"/>
                              <a:pt x="0" y="69864"/>
                            </a:cubicBezTo>
                            <a:lnTo>
                              <a:pt x="0" y="7502"/>
                            </a:lnTo>
                            <a:cubicBezTo>
                              <a:pt x="0" y="3359"/>
                              <a:pt x="3359" y="0"/>
                              <a:pt x="7502" y="0"/>
                            </a:cubicBezTo>
                            <a:close/>
                          </a:path>
                        </a:pathLst>
                      </a:custGeom>
                      <a:solidFill>
                        <a:srgbClr val="53DB50"/>
                      </a:solidFill>
                      <a:ln w="0" cap="flat">
                        <a:noFill/>
                        <a:prstDash val="solid"/>
                        <a:miter/>
                      </a:ln>
                    </p:spPr>
                    <p:txBody>
                      <a:bodyPr rtlCol="0" anchor="ctr"/>
                      <a:lstStyle/>
                      <a:p>
                        <a:endParaRPr lang="zh-CN" altLang="en-US"/>
                      </a:p>
                    </p:txBody>
                  </p:sp>
                  <p:sp>
                    <p:nvSpPr>
                      <p:cNvPr id="249" name="任意多边形: 形状 248">
                        <a:extLst>
                          <a:ext uri="{FF2B5EF4-FFF2-40B4-BE49-F238E27FC236}">
                            <a16:creationId xmlns:a16="http://schemas.microsoft.com/office/drawing/2014/main" id="{AF89FE6C-970A-E48F-BD46-E48B57D2FC44}"/>
                          </a:ext>
                        </a:extLst>
                      </p:cNvPr>
                      <p:cNvSpPr/>
                      <p:nvPr/>
                    </p:nvSpPr>
                    <p:spPr>
                      <a:xfrm>
                        <a:off x="4439334" y="4725012"/>
                        <a:ext cx="49389" cy="49545"/>
                      </a:xfrm>
                      <a:custGeom>
                        <a:avLst/>
                        <a:gdLst>
                          <a:gd name="connsiteX0" fmla="*/ 7502 w 49389"/>
                          <a:gd name="connsiteY0" fmla="*/ 0 h 49545"/>
                          <a:gd name="connsiteX1" fmla="*/ 41887 w 49389"/>
                          <a:gd name="connsiteY1" fmla="*/ 0 h 49545"/>
                          <a:gd name="connsiteX2" fmla="*/ 49389 w 49389"/>
                          <a:gd name="connsiteY2" fmla="*/ 7502 h 49545"/>
                          <a:gd name="connsiteX3" fmla="*/ 49389 w 49389"/>
                          <a:gd name="connsiteY3" fmla="*/ 42043 h 49545"/>
                          <a:gd name="connsiteX4" fmla="*/ 41887 w 49389"/>
                          <a:gd name="connsiteY4" fmla="*/ 49545 h 49545"/>
                          <a:gd name="connsiteX5" fmla="*/ 7502 w 49389"/>
                          <a:gd name="connsiteY5" fmla="*/ 49545 h 49545"/>
                          <a:gd name="connsiteX6" fmla="*/ 0 w 49389"/>
                          <a:gd name="connsiteY6" fmla="*/ 42043 h 49545"/>
                          <a:gd name="connsiteX7" fmla="*/ 0 w 49389"/>
                          <a:gd name="connsiteY7" fmla="*/ 7502 h 49545"/>
                          <a:gd name="connsiteX8" fmla="*/ 7502 w 49389"/>
                          <a:gd name="connsiteY8" fmla="*/ 0 h 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89" h="49545">
                            <a:moveTo>
                              <a:pt x="7502" y="0"/>
                            </a:moveTo>
                            <a:lnTo>
                              <a:pt x="41887" y="0"/>
                            </a:lnTo>
                            <a:cubicBezTo>
                              <a:pt x="45951" y="0"/>
                              <a:pt x="49389" y="3282"/>
                              <a:pt x="49389" y="7502"/>
                            </a:cubicBezTo>
                            <a:lnTo>
                              <a:pt x="49389" y="42043"/>
                            </a:lnTo>
                            <a:cubicBezTo>
                              <a:pt x="49389" y="46107"/>
                              <a:pt x="46107" y="49545"/>
                              <a:pt x="41887" y="49545"/>
                            </a:cubicBezTo>
                            <a:lnTo>
                              <a:pt x="7502" y="49545"/>
                            </a:lnTo>
                            <a:cubicBezTo>
                              <a:pt x="3439" y="49545"/>
                              <a:pt x="0" y="46263"/>
                              <a:pt x="0" y="42043"/>
                            </a:cubicBezTo>
                            <a:lnTo>
                              <a:pt x="0" y="7502"/>
                            </a:lnTo>
                            <a:cubicBezTo>
                              <a:pt x="0" y="3439"/>
                              <a:pt x="3282" y="0"/>
                              <a:pt x="7502" y="0"/>
                            </a:cubicBezTo>
                            <a:close/>
                          </a:path>
                        </a:pathLst>
                      </a:custGeom>
                      <a:solidFill>
                        <a:srgbClr val="53DB50">
                          <a:alpha val="30000"/>
                        </a:srgbClr>
                      </a:solidFill>
                      <a:ln w="0" cap="flat">
                        <a:noFill/>
                        <a:prstDash val="solid"/>
                        <a:miter/>
                      </a:ln>
                    </p:spPr>
                    <p:txBody>
                      <a:bodyPr rtlCol="0" anchor="ctr"/>
                      <a:lstStyle/>
                      <a:p>
                        <a:endParaRPr lang="zh-CN" altLang="en-US"/>
                      </a:p>
                    </p:txBody>
                  </p:sp>
                </p:grpSp>
                <p:sp>
                  <p:nvSpPr>
                    <p:cNvPr id="246" name="任意多边形: 形状 245">
                      <a:extLst>
                        <a:ext uri="{FF2B5EF4-FFF2-40B4-BE49-F238E27FC236}">
                          <a16:creationId xmlns:a16="http://schemas.microsoft.com/office/drawing/2014/main" id="{64B8CAF8-9F1F-2357-5E48-6C82C654605A}"/>
                        </a:ext>
                      </a:extLst>
                    </p:cNvPr>
                    <p:cNvSpPr/>
                    <p:nvPr/>
                  </p:nvSpPr>
                  <p:spPr>
                    <a:xfrm>
                      <a:off x="4789278" y="4710945"/>
                      <a:ext cx="77522" cy="77522"/>
                    </a:xfrm>
                    <a:custGeom>
                      <a:avLst/>
                      <a:gdLst>
                        <a:gd name="connsiteX0" fmla="*/ 7502 w 77522"/>
                        <a:gd name="connsiteY0" fmla="*/ 0 h 77522"/>
                        <a:gd name="connsiteX1" fmla="*/ 70020 w 77522"/>
                        <a:gd name="connsiteY1" fmla="*/ 0 h 77522"/>
                        <a:gd name="connsiteX2" fmla="*/ 77522 w 77522"/>
                        <a:gd name="connsiteY2" fmla="*/ 7502 h 77522"/>
                        <a:gd name="connsiteX3" fmla="*/ 77522 w 77522"/>
                        <a:gd name="connsiteY3" fmla="*/ 70020 h 77522"/>
                        <a:gd name="connsiteX4" fmla="*/ 70020 w 77522"/>
                        <a:gd name="connsiteY4" fmla="*/ 77522 h 77522"/>
                        <a:gd name="connsiteX5" fmla="*/ 7502 w 77522"/>
                        <a:gd name="connsiteY5" fmla="*/ 77522 h 77522"/>
                        <a:gd name="connsiteX6" fmla="*/ 0 w 77522"/>
                        <a:gd name="connsiteY6" fmla="*/ 70020 h 77522"/>
                        <a:gd name="connsiteX7" fmla="*/ 0 w 77522"/>
                        <a:gd name="connsiteY7" fmla="*/ 7502 h 77522"/>
                        <a:gd name="connsiteX8" fmla="*/ 7502 w 77522"/>
                        <a:gd name="connsiteY8" fmla="*/ 0 h 7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22" h="77522">
                          <a:moveTo>
                            <a:pt x="7502" y="0"/>
                          </a:moveTo>
                          <a:lnTo>
                            <a:pt x="70020" y="0"/>
                          </a:lnTo>
                          <a:cubicBezTo>
                            <a:pt x="74084" y="0"/>
                            <a:pt x="77522" y="3282"/>
                            <a:pt x="77522" y="7502"/>
                          </a:cubicBezTo>
                          <a:lnTo>
                            <a:pt x="77522" y="70020"/>
                          </a:lnTo>
                          <a:cubicBezTo>
                            <a:pt x="77522" y="74084"/>
                            <a:pt x="74240" y="77522"/>
                            <a:pt x="70020" y="77522"/>
                          </a:cubicBezTo>
                          <a:lnTo>
                            <a:pt x="7502" y="77522"/>
                          </a:lnTo>
                          <a:cubicBezTo>
                            <a:pt x="3439" y="77522"/>
                            <a:pt x="0" y="74240"/>
                            <a:pt x="0" y="70020"/>
                          </a:cubicBezTo>
                          <a:lnTo>
                            <a:pt x="0" y="7502"/>
                          </a:lnTo>
                          <a:cubicBezTo>
                            <a:pt x="0" y="3439"/>
                            <a:pt x="3282" y="0"/>
                            <a:pt x="7502" y="0"/>
                          </a:cubicBezTo>
                          <a:close/>
                        </a:path>
                      </a:pathLst>
                    </a:custGeom>
                    <a:solidFill>
                      <a:srgbClr val="53DB50"/>
                    </a:solidFill>
                    <a:ln w="0" cap="flat">
                      <a:noFill/>
                      <a:prstDash val="solid"/>
                      <a:miter/>
                    </a:ln>
                  </p:spPr>
                  <p:txBody>
                    <a:bodyPr rtlCol="0" anchor="ctr"/>
                    <a:lstStyle/>
                    <a:p>
                      <a:endParaRPr lang="zh-CN" altLang="en-US"/>
                    </a:p>
                  </p:txBody>
                </p:sp>
                <p:sp>
                  <p:nvSpPr>
                    <p:cNvPr id="247" name="任意多边形: 形状 246">
                      <a:extLst>
                        <a:ext uri="{FF2B5EF4-FFF2-40B4-BE49-F238E27FC236}">
                          <a16:creationId xmlns:a16="http://schemas.microsoft.com/office/drawing/2014/main" id="{10CEB92B-6F38-7260-614C-B86DF19A106B}"/>
                        </a:ext>
                      </a:extLst>
                    </p:cNvPr>
                    <p:cNvSpPr/>
                    <p:nvPr/>
                  </p:nvSpPr>
                  <p:spPr>
                    <a:xfrm>
                      <a:off x="4803188" y="4725012"/>
                      <a:ext cx="49389" cy="49545"/>
                    </a:xfrm>
                    <a:custGeom>
                      <a:avLst/>
                      <a:gdLst>
                        <a:gd name="connsiteX0" fmla="*/ 7502 w 49389"/>
                        <a:gd name="connsiteY0" fmla="*/ 0 h 49545"/>
                        <a:gd name="connsiteX1" fmla="*/ 41887 w 49389"/>
                        <a:gd name="connsiteY1" fmla="*/ 0 h 49545"/>
                        <a:gd name="connsiteX2" fmla="*/ 49389 w 49389"/>
                        <a:gd name="connsiteY2" fmla="*/ 7502 h 49545"/>
                        <a:gd name="connsiteX3" fmla="*/ 49389 w 49389"/>
                        <a:gd name="connsiteY3" fmla="*/ 42043 h 49545"/>
                        <a:gd name="connsiteX4" fmla="*/ 41887 w 49389"/>
                        <a:gd name="connsiteY4" fmla="*/ 49545 h 49545"/>
                        <a:gd name="connsiteX5" fmla="*/ 7502 w 49389"/>
                        <a:gd name="connsiteY5" fmla="*/ 49545 h 49545"/>
                        <a:gd name="connsiteX6" fmla="*/ 0 w 49389"/>
                        <a:gd name="connsiteY6" fmla="*/ 42043 h 49545"/>
                        <a:gd name="connsiteX7" fmla="*/ 0 w 49389"/>
                        <a:gd name="connsiteY7" fmla="*/ 7502 h 49545"/>
                        <a:gd name="connsiteX8" fmla="*/ 7502 w 49389"/>
                        <a:gd name="connsiteY8" fmla="*/ 0 h 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89" h="49545">
                          <a:moveTo>
                            <a:pt x="7502" y="0"/>
                          </a:moveTo>
                          <a:lnTo>
                            <a:pt x="41887" y="0"/>
                          </a:lnTo>
                          <a:cubicBezTo>
                            <a:pt x="45951" y="0"/>
                            <a:pt x="49389" y="3282"/>
                            <a:pt x="49389" y="7502"/>
                          </a:cubicBezTo>
                          <a:lnTo>
                            <a:pt x="49389" y="42043"/>
                          </a:lnTo>
                          <a:cubicBezTo>
                            <a:pt x="49389" y="46107"/>
                            <a:pt x="46107" y="49545"/>
                            <a:pt x="41887" y="49545"/>
                          </a:cubicBezTo>
                          <a:lnTo>
                            <a:pt x="7502" y="49545"/>
                          </a:lnTo>
                          <a:cubicBezTo>
                            <a:pt x="3439" y="49545"/>
                            <a:pt x="0" y="46263"/>
                            <a:pt x="0" y="42043"/>
                          </a:cubicBezTo>
                          <a:lnTo>
                            <a:pt x="0" y="7502"/>
                          </a:lnTo>
                          <a:cubicBezTo>
                            <a:pt x="0" y="3439"/>
                            <a:pt x="3282" y="0"/>
                            <a:pt x="7502" y="0"/>
                          </a:cubicBezTo>
                          <a:close/>
                        </a:path>
                      </a:pathLst>
                    </a:custGeom>
                    <a:solidFill>
                      <a:srgbClr val="53DB50">
                        <a:alpha val="30000"/>
                      </a:srgbClr>
                    </a:solidFill>
                    <a:ln w="0" cap="flat">
                      <a:noFill/>
                      <a:prstDash val="solid"/>
                      <a:miter/>
                    </a:ln>
                  </p:spPr>
                  <p:txBody>
                    <a:bodyPr rtlCol="0" anchor="ctr"/>
                    <a:lstStyle/>
                    <a:p>
                      <a:endParaRPr lang="zh-CN" altLang="en-US"/>
                    </a:p>
                  </p:txBody>
                </p:sp>
              </p:grpSp>
              <p:grpSp>
                <p:nvGrpSpPr>
                  <p:cNvPr id="235" name="组合 234">
                    <a:extLst>
                      <a:ext uri="{FF2B5EF4-FFF2-40B4-BE49-F238E27FC236}">
                        <a16:creationId xmlns:a16="http://schemas.microsoft.com/office/drawing/2014/main" id="{67DF6CB3-63C9-86AC-5C2D-956601604AA3}"/>
                      </a:ext>
                    </a:extLst>
                  </p:cNvPr>
                  <p:cNvGrpSpPr/>
                  <p:nvPr/>
                </p:nvGrpSpPr>
                <p:grpSpPr>
                  <a:xfrm>
                    <a:off x="4202401" y="4246740"/>
                    <a:ext cx="112643" cy="150034"/>
                    <a:chOff x="4202401" y="4246740"/>
                    <a:chExt cx="112643" cy="150034"/>
                  </a:xfrm>
                </p:grpSpPr>
                <p:sp>
                  <p:nvSpPr>
                    <p:cNvPr id="239" name="任意多边形: 形状 238">
                      <a:extLst>
                        <a:ext uri="{FF2B5EF4-FFF2-40B4-BE49-F238E27FC236}">
                          <a16:creationId xmlns:a16="http://schemas.microsoft.com/office/drawing/2014/main" id="{32D4E0A1-8315-0CA3-5FDE-9AA97779588E}"/>
                        </a:ext>
                      </a:extLst>
                    </p:cNvPr>
                    <p:cNvSpPr/>
                    <p:nvPr/>
                  </p:nvSpPr>
                  <p:spPr>
                    <a:xfrm>
                      <a:off x="4202401" y="4246740"/>
                      <a:ext cx="112643" cy="150034"/>
                    </a:xfrm>
                    <a:custGeom>
                      <a:avLst/>
                      <a:gdLst>
                        <a:gd name="connsiteX0" fmla="*/ 102832 w 112643"/>
                        <a:gd name="connsiteY0" fmla="*/ 141300 h 150034"/>
                        <a:gd name="connsiteX1" fmla="*/ 75637 w 112643"/>
                        <a:gd name="connsiteY1" fmla="*/ 51275 h 150034"/>
                        <a:gd name="connsiteX2" fmla="*/ 37970 w 112643"/>
                        <a:gd name="connsiteY2" fmla="*/ 8763 h 150034"/>
                        <a:gd name="connsiteX3" fmla="*/ 28280 w 112643"/>
                        <a:gd name="connsiteY3" fmla="*/ 166 h 150034"/>
                        <a:gd name="connsiteX4" fmla="*/ 17183 w 112643"/>
                        <a:gd name="connsiteY4" fmla="*/ 5011 h 150034"/>
                        <a:gd name="connsiteX5" fmla="*/ 14213 w 112643"/>
                        <a:gd name="connsiteY5" fmla="*/ 123639 h 150034"/>
                        <a:gd name="connsiteX6" fmla="*/ 39846 w 112643"/>
                        <a:gd name="connsiteY6" fmla="*/ 143332 h 150034"/>
                        <a:gd name="connsiteX7" fmla="*/ 57038 w 112643"/>
                        <a:gd name="connsiteY7" fmla="*/ 148490 h 150034"/>
                        <a:gd name="connsiteX8" fmla="*/ 83764 w 112643"/>
                        <a:gd name="connsiteY8" fmla="*/ 149584 h 150034"/>
                        <a:gd name="connsiteX9" fmla="*/ 96580 w 112643"/>
                        <a:gd name="connsiteY9" fmla="*/ 147709 h 150034"/>
                        <a:gd name="connsiteX10" fmla="*/ 99394 w 112643"/>
                        <a:gd name="connsiteY10" fmla="*/ 147083 h 150034"/>
                        <a:gd name="connsiteX11" fmla="*/ 100331 w 112643"/>
                        <a:gd name="connsiteY11" fmla="*/ 147083 h 150034"/>
                        <a:gd name="connsiteX12" fmla="*/ 100644 w 112643"/>
                        <a:gd name="connsiteY12" fmla="*/ 146614 h 150034"/>
                        <a:gd name="connsiteX13" fmla="*/ 102988 w 112643"/>
                        <a:gd name="connsiteY13" fmla="*/ 141300 h 15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43" h="150034">
                          <a:moveTo>
                            <a:pt x="102832" y="141300"/>
                          </a:moveTo>
                          <a:cubicBezTo>
                            <a:pt x="125808" y="87691"/>
                            <a:pt x="105020" y="69249"/>
                            <a:pt x="75637" y="51275"/>
                          </a:cubicBezTo>
                          <a:cubicBezTo>
                            <a:pt x="59070" y="41272"/>
                            <a:pt x="43596" y="31738"/>
                            <a:pt x="37970" y="8763"/>
                          </a:cubicBezTo>
                          <a:cubicBezTo>
                            <a:pt x="36876" y="4386"/>
                            <a:pt x="32969" y="948"/>
                            <a:pt x="28280" y="166"/>
                          </a:cubicBezTo>
                          <a:cubicBezTo>
                            <a:pt x="23591" y="-615"/>
                            <a:pt x="19058" y="1417"/>
                            <a:pt x="17183" y="5011"/>
                          </a:cubicBezTo>
                          <a:cubicBezTo>
                            <a:pt x="9055" y="20328"/>
                            <a:pt x="-15326" y="85503"/>
                            <a:pt x="14213" y="123639"/>
                          </a:cubicBezTo>
                          <a:cubicBezTo>
                            <a:pt x="20778" y="132235"/>
                            <a:pt x="29374" y="138800"/>
                            <a:pt x="39846" y="143332"/>
                          </a:cubicBezTo>
                          <a:cubicBezTo>
                            <a:pt x="45003" y="145520"/>
                            <a:pt x="50786" y="147240"/>
                            <a:pt x="57038" y="148490"/>
                          </a:cubicBezTo>
                          <a:cubicBezTo>
                            <a:pt x="65947" y="150209"/>
                            <a:pt x="75012" y="150366"/>
                            <a:pt x="83764" y="149584"/>
                          </a:cubicBezTo>
                          <a:cubicBezTo>
                            <a:pt x="88141" y="149115"/>
                            <a:pt x="92361" y="148490"/>
                            <a:pt x="96580" y="147709"/>
                          </a:cubicBezTo>
                          <a:cubicBezTo>
                            <a:pt x="97518" y="147552"/>
                            <a:pt x="98456" y="147396"/>
                            <a:pt x="99394" y="147083"/>
                          </a:cubicBezTo>
                          <a:lnTo>
                            <a:pt x="100331" y="147083"/>
                          </a:lnTo>
                          <a:cubicBezTo>
                            <a:pt x="100331" y="147083"/>
                            <a:pt x="100644" y="146614"/>
                            <a:pt x="100644" y="146614"/>
                          </a:cubicBezTo>
                          <a:cubicBezTo>
                            <a:pt x="101426" y="144739"/>
                            <a:pt x="102207" y="143020"/>
                            <a:pt x="102988" y="141300"/>
                          </a:cubicBezTo>
                          <a:close/>
                        </a:path>
                      </a:pathLst>
                    </a:custGeom>
                    <a:solidFill>
                      <a:srgbClr val="159E31"/>
                    </a:solidFill>
                    <a:ln w="0" cap="flat">
                      <a:noFill/>
                      <a:prstDash val="solid"/>
                      <a:miter/>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970A3CE0-883A-8432-7172-97B24823FCB0}"/>
                        </a:ext>
                      </a:extLst>
                    </p:cNvPr>
                    <p:cNvSpPr/>
                    <p:nvPr/>
                  </p:nvSpPr>
                  <p:spPr>
                    <a:xfrm>
                      <a:off x="4228014" y="4268319"/>
                      <a:ext cx="77219" cy="125973"/>
                    </a:xfrm>
                    <a:custGeom>
                      <a:avLst/>
                      <a:gdLst>
                        <a:gd name="connsiteX0" fmla="*/ 74562 w 77219"/>
                        <a:gd name="connsiteY0" fmla="*/ 125348 h 125973"/>
                        <a:gd name="connsiteX1" fmla="*/ 74562 w 77219"/>
                        <a:gd name="connsiteY1" fmla="*/ 125348 h 125973"/>
                        <a:gd name="connsiteX2" fmla="*/ 74875 w 77219"/>
                        <a:gd name="connsiteY2" fmla="*/ 125036 h 125973"/>
                        <a:gd name="connsiteX3" fmla="*/ 77219 w 77219"/>
                        <a:gd name="connsiteY3" fmla="*/ 119722 h 125973"/>
                        <a:gd name="connsiteX4" fmla="*/ 61746 w 77219"/>
                        <a:gd name="connsiteY4" fmla="*/ 92370 h 125973"/>
                        <a:gd name="connsiteX5" fmla="*/ 39240 w 77219"/>
                        <a:gd name="connsiteY5" fmla="*/ 61580 h 125973"/>
                        <a:gd name="connsiteX6" fmla="*/ 14389 w 77219"/>
                        <a:gd name="connsiteY6" fmla="*/ 32353 h 125973"/>
                        <a:gd name="connsiteX7" fmla="*/ 3448 w 77219"/>
                        <a:gd name="connsiteY7" fmla="*/ 17349 h 125973"/>
                        <a:gd name="connsiteX8" fmla="*/ 791 w 77219"/>
                        <a:gd name="connsiteY8" fmla="*/ 0 h 125973"/>
                        <a:gd name="connsiteX9" fmla="*/ 2198 w 77219"/>
                        <a:gd name="connsiteY9" fmla="*/ 17661 h 125973"/>
                        <a:gd name="connsiteX10" fmla="*/ 12357 w 77219"/>
                        <a:gd name="connsiteY10" fmla="*/ 33760 h 125973"/>
                        <a:gd name="connsiteX11" fmla="*/ 35332 w 77219"/>
                        <a:gd name="connsiteY11" fmla="*/ 63768 h 125973"/>
                        <a:gd name="connsiteX12" fmla="*/ 55963 w 77219"/>
                        <a:gd name="connsiteY12" fmla="*/ 95027 h 125973"/>
                        <a:gd name="connsiteX13" fmla="*/ 70811 w 77219"/>
                        <a:gd name="connsiteY13" fmla="*/ 125973 h 125973"/>
                        <a:gd name="connsiteX14" fmla="*/ 73625 w 77219"/>
                        <a:gd name="connsiteY14" fmla="*/ 125348 h 125973"/>
                        <a:gd name="connsiteX15" fmla="*/ 74562 w 77219"/>
                        <a:gd name="connsiteY15" fmla="*/ 125348 h 12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219" h="125973">
                          <a:moveTo>
                            <a:pt x="74562" y="125348"/>
                          </a:moveTo>
                          <a:lnTo>
                            <a:pt x="74562" y="125348"/>
                          </a:lnTo>
                          <a:cubicBezTo>
                            <a:pt x="74562" y="125348"/>
                            <a:pt x="74875" y="125192"/>
                            <a:pt x="74875" y="125036"/>
                          </a:cubicBezTo>
                          <a:cubicBezTo>
                            <a:pt x="75656" y="123160"/>
                            <a:pt x="76438" y="121441"/>
                            <a:pt x="77219" y="119722"/>
                          </a:cubicBezTo>
                          <a:cubicBezTo>
                            <a:pt x="72999" y="110188"/>
                            <a:pt x="67529" y="101123"/>
                            <a:pt x="61746" y="92370"/>
                          </a:cubicBezTo>
                          <a:cubicBezTo>
                            <a:pt x="54713" y="81742"/>
                            <a:pt x="47054" y="71583"/>
                            <a:pt x="39240" y="61580"/>
                          </a:cubicBezTo>
                          <a:cubicBezTo>
                            <a:pt x="31269" y="51577"/>
                            <a:pt x="22985" y="41887"/>
                            <a:pt x="14389" y="32353"/>
                          </a:cubicBezTo>
                          <a:cubicBezTo>
                            <a:pt x="10013" y="27664"/>
                            <a:pt x="6105" y="22975"/>
                            <a:pt x="3448" y="17349"/>
                          </a:cubicBezTo>
                          <a:cubicBezTo>
                            <a:pt x="791" y="11879"/>
                            <a:pt x="-147" y="5783"/>
                            <a:pt x="791" y="0"/>
                          </a:cubicBezTo>
                          <a:cubicBezTo>
                            <a:pt x="-615" y="5627"/>
                            <a:pt x="-147" y="11879"/>
                            <a:pt x="2198" y="17661"/>
                          </a:cubicBezTo>
                          <a:cubicBezTo>
                            <a:pt x="4386" y="23444"/>
                            <a:pt x="8293" y="28915"/>
                            <a:pt x="12357" y="33760"/>
                          </a:cubicBezTo>
                          <a:cubicBezTo>
                            <a:pt x="20484" y="43606"/>
                            <a:pt x="27986" y="53609"/>
                            <a:pt x="35332" y="63768"/>
                          </a:cubicBezTo>
                          <a:cubicBezTo>
                            <a:pt x="42678" y="73927"/>
                            <a:pt x="49555" y="84399"/>
                            <a:pt x="55963" y="95027"/>
                          </a:cubicBezTo>
                          <a:cubicBezTo>
                            <a:pt x="61902" y="105186"/>
                            <a:pt x="67216" y="115502"/>
                            <a:pt x="70811" y="125973"/>
                          </a:cubicBezTo>
                          <a:cubicBezTo>
                            <a:pt x="71749" y="125817"/>
                            <a:pt x="72687" y="125661"/>
                            <a:pt x="73625" y="125348"/>
                          </a:cubicBezTo>
                          <a:lnTo>
                            <a:pt x="74562" y="125348"/>
                          </a:lnTo>
                          <a:close/>
                        </a:path>
                      </a:pathLst>
                    </a:custGeom>
                    <a:solidFill>
                      <a:srgbClr val="C5FFCB"/>
                    </a:solidFill>
                    <a:ln w="0" cap="flat">
                      <a:noFill/>
                      <a:prstDash val="solid"/>
                      <a:miter/>
                    </a:ln>
                  </p:spPr>
                  <p:txBody>
                    <a:bodyPr rtlCol="0" anchor="ctr"/>
                    <a:lstStyle/>
                    <a:p>
                      <a:endParaRPr lang="zh-CN" altLang="en-US"/>
                    </a:p>
                  </p:txBody>
                </p:sp>
              </p:grpSp>
              <p:grpSp>
                <p:nvGrpSpPr>
                  <p:cNvPr id="236" name="组合 235">
                    <a:extLst>
                      <a:ext uri="{FF2B5EF4-FFF2-40B4-BE49-F238E27FC236}">
                        <a16:creationId xmlns:a16="http://schemas.microsoft.com/office/drawing/2014/main" id="{052A945A-806D-5DA7-2D0C-6C739A70923E}"/>
                      </a:ext>
                    </a:extLst>
                  </p:cNvPr>
                  <p:cNvGrpSpPr/>
                  <p:nvPr/>
                </p:nvGrpSpPr>
                <p:grpSpPr>
                  <a:xfrm>
                    <a:off x="4333685" y="4267558"/>
                    <a:ext cx="95490" cy="127505"/>
                    <a:chOff x="4333685" y="4267558"/>
                    <a:chExt cx="95490" cy="127505"/>
                  </a:xfrm>
                </p:grpSpPr>
                <p:sp>
                  <p:nvSpPr>
                    <p:cNvPr id="237" name="任意多边形: 形状 236">
                      <a:extLst>
                        <a:ext uri="{FF2B5EF4-FFF2-40B4-BE49-F238E27FC236}">
                          <a16:creationId xmlns:a16="http://schemas.microsoft.com/office/drawing/2014/main" id="{71FA612E-8E5A-31CF-28DA-658310E9AC51}"/>
                        </a:ext>
                      </a:extLst>
                    </p:cNvPr>
                    <p:cNvSpPr/>
                    <p:nvPr/>
                  </p:nvSpPr>
                  <p:spPr>
                    <a:xfrm>
                      <a:off x="4333685" y="4267558"/>
                      <a:ext cx="95490" cy="127505"/>
                    </a:xfrm>
                    <a:custGeom>
                      <a:avLst/>
                      <a:gdLst>
                        <a:gd name="connsiteX0" fmla="*/ 8277 w 95490"/>
                        <a:gd name="connsiteY0" fmla="*/ 119857 h 127505"/>
                        <a:gd name="connsiteX1" fmla="*/ 31409 w 95490"/>
                        <a:gd name="connsiteY1" fmla="*/ 43585 h 127505"/>
                        <a:gd name="connsiteX2" fmla="*/ 63293 w 95490"/>
                        <a:gd name="connsiteY2" fmla="*/ 7481 h 127505"/>
                        <a:gd name="connsiteX3" fmla="*/ 71576 w 95490"/>
                        <a:gd name="connsiteY3" fmla="*/ 135 h 127505"/>
                        <a:gd name="connsiteX4" fmla="*/ 80954 w 95490"/>
                        <a:gd name="connsiteY4" fmla="*/ 4355 h 127505"/>
                        <a:gd name="connsiteX5" fmla="*/ 83455 w 95490"/>
                        <a:gd name="connsiteY5" fmla="*/ 105009 h 127505"/>
                        <a:gd name="connsiteX6" fmla="*/ 61730 w 95490"/>
                        <a:gd name="connsiteY6" fmla="*/ 121733 h 127505"/>
                        <a:gd name="connsiteX7" fmla="*/ 47194 w 95490"/>
                        <a:gd name="connsiteY7" fmla="*/ 126109 h 127505"/>
                        <a:gd name="connsiteX8" fmla="*/ 24532 w 95490"/>
                        <a:gd name="connsiteY8" fmla="*/ 127047 h 127505"/>
                        <a:gd name="connsiteX9" fmla="*/ 13747 w 95490"/>
                        <a:gd name="connsiteY9" fmla="*/ 125484 h 127505"/>
                        <a:gd name="connsiteX10" fmla="*/ 11247 w 95490"/>
                        <a:gd name="connsiteY10" fmla="*/ 125015 h 127505"/>
                        <a:gd name="connsiteX11" fmla="*/ 10465 w 95490"/>
                        <a:gd name="connsiteY11" fmla="*/ 125015 h 127505"/>
                        <a:gd name="connsiteX12" fmla="*/ 10465 w 95490"/>
                        <a:gd name="connsiteY12" fmla="*/ 124858 h 127505"/>
                        <a:gd name="connsiteX13" fmla="*/ 10153 w 95490"/>
                        <a:gd name="connsiteY13" fmla="*/ 124546 h 127505"/>
                        <a:gd name="connsiteX14" fmla="*/ 8277 w 95490"/>
                        <a:gd name="connsiteY14" fmla="*/ 120013 h 1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490" h="127505">
                          <a:moveTo>
                            <a:pt x="8277" y="119857"/>
                          </a:moveTo>
                          <a:cubicBezTo>
                            <a:pt x="-11103" y="74375"/>
                            <a:pt x="6401" y="58902"/>
                            <a:pt x="31409" y="43585"/>
                          </a:cubicBezTo>
                          <a:cubicBezTo>
                            <a:pt x="45475" y="34989"/>
                            <a:pt x="58604" y="27018"/>
                            <a:pt x="63293" y="7481"/>
                          </a:cubicBezTo>
                          <a:cubicBezTo>
                            <a:pt x="64230" y="3730"/>
                            <a:pt x="67513" y="917"/>
                            <a:pt x="71576" y="135"/>
                          </a:cubicBezTo>
                          <a:cubicBezTo>
                            <a:pt x="75484" y="-490"/>
                            <a:pt x="79391" y="1073"/>
                            <a:pt x="80954" y="4355"/>
                          </a:cubicBezTo>
                          <a:cubicBezTo>
                            <a:pt x="87831" y="17328"/>
                            <a:pt x="108462" y="72500"/>
                            <a:pt x="83455" y="105009"/>
                          </a:cubicBezTo>
                          <a:cubicBezTo>
                            <a:pt x="77828" y="112199"/>
                            <a:pt x="70639" y="117825"/>
                            <a:pt x="61730" y="121733"/>
                          </a:cubicBezTo>
                          <a:cubicBezTo>
                            <a:pt x="57354" y="123608"/>
                            <a:pt x="52508" y="125171"/>
                            <a:pt x="47194" y="126109"/>
                          </a:cubicBezTo>
                          <a:cubicBezTo>
                            <a:pt x="39692" y="127672"/>
                            <a:pt x="32034" y="127828"/>
                            <a:pt x="24532" y="127047"/>
                          </a:cubicBezTo>
                          <a:cubicBezTo>
                            <a:pt x="20937" y="126734"/>
                            <a:pt x="17342" y="126109"/>
                            <a:pt x="13747" y="125484"/>
                          </a:cubicBezTo>
                          <a:cubicBezTo>
                            <a:pt x="12966" y="125327"/>
                            <a:pt x="12184" y="125171"/>
                            <a:pt x="11247" y="125015"/>
                          </a:cubicBezTo>
                          <a:lnTo>
                            <a:pt x="10465" y="125015"/>
                          </a:lnTo>
                          <a:cubicBezTo>
                            <a:pt x="10465" y="125015"/>
                            <a:pt x="10465" y="124858"/>
                            <a:pt x="10465" y="124858"/>
                          </a:cubicBezTo>
                          <a:cubicBezTo>
                            <a:pt x="10465" y="124858"/>
                            <a:pt x="10309" y="124702"/>
                            <a:pt x="10153" y="124546"/>
                          </a:cubicBezTo>
                          <a:cubicBezTo>
                            <a:pt x="9371" y="122983"/>
                            <a:pt x="8902" y="121576"/>
                            <a:pt x="8277" y="120013"/>
                          </a:cubicBezTo>
                          <a:close/>
                        </a:path>
                      </a:pathLst>
                    </a:custGeom>
                    <a:solidFill>
                      <a:srgbClr val="159E31"/>
                    </a:solidFill>
                    <a:ln w="0" cap="flat">
                      <a:noFill/>
                      <a:prstDash val="solid"/>
                      <a:miter/>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136619FB-1047-6041-B40E-3D8407DDC779}"/>
                        </a:ext>
                      </a:extLst>
                    </p:cNvPr>
                    <p:cNvSpPr/>
                    <p:nvPr/>
                  </p:nvSpPr>
                  <p:spPr>
                    <a:xfrm>
                      <a:off x="4342119" y="4285980"/>
                      <a:ext cx="65560" cy="106905"/>
                    </a:xfrm>
                    <a:custGeom>
                      <a:avLst/>
                      <a:gdLst>
                        <a:gd name="connsiteX0" fmla="*/ 2188 w 65560"/>
                        <a:gd name="connsiteY0" fmla="*/ 106124 h 106905"/>
                        <a:gd name="connsiteX1" fmla="*/ 2188 w 65560"/>
                        <a:gd name="connsiteY1" fmla="*/ 106124 h 106905"/>
                        <a:gd name="connsiteX2" fmla="*/ 1875 w 65560"/>
                        <a:gd name="connsiteY2" fmla="*/ 105812 h 106905"/>
                        <a:gd name="connsiteX3" fmla="*/ 0 w 65560"/>
                        <a:gd name="connsiteY3" fmla="*/ 101279 h 106905"/>
                        <a:gd name="connsiteX4" fmla="*/ 13129 w 65560"/>
                        <a:gd name="connsiteY4" fmla="*/ 78147 h 106905"/>
                        <a:gd name="connsiteX5" fmla="*/ 32197 w 65560"/>
                        <a:gd name="connsiteY5" fmla="*/ 52046 h 106905"/>
                        <a:gd name="connsiteX6" fmla="*/ 53297 w 65560"/>
                        <a:gd name="connsiteY6" fmla="*/ 27352 h 106905"/>
                        <a:gd name="connsiteX7" fmla="*/ 62518 w 65560"/>
                        <a:gd name="connsiteY7" fmla="*/ 14692 h 106905"/>
                        <a:gd name="connsiteX8" fmla="*/ 64862 w 65560"/>
                        <a:gd name="connsiteY8" fmla="*/ 0 h 106905"/>
                        <a:gd name="connsiteX9" fmla="*/ 63768 w 65560"/>
                        <a:gd name="connsiteY9" fmla="*/ 15004 h 106905"/>
                        <a:gd name="connsiteX10" fmla="*/ 55172 w 65560"/>
                        <a:gd name="connsiteY10" fmla="*/ 28602 h 106905"/>
                        <a:gd name="connsiteX11" fmla="*/ 35635 w 65560"/>
                        <a:gd name="connsiteY11" fmla="*/ 54078 h 106905"/>
                        <a:gd name="connsiteX12" fmla="*/ 18130 w 65560"/>
                        <a:gd name="connsiteY12" fmla="*/ 80648 h 106905"/>
                        <a:gd name="connsiteX13" fmla="*/ 5470 w 65560"/>
                        <a:gd name="connsiteY13" fmla="*/ 106905 h 106905"/>
                        <a:gd name="connsiteX14" fmla="*/ 2970 w 65560"/>
                        <a:gd name="connsiteY14" fmla="*/ 106437 h 106905"/>
                        <a:gd name="connsiteX15" fmla="*/ 2188 w 65560"/>
                        <a:gd name="connsiteY15" fmla="*/ 106437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560" h="106905">
                          <a:moveTo>
                            <a:pt x="2188" y="106124"/>
                          </a:moveTo>
                          <a:lnTo>
                            <a:pt x="2188" y="106124"/>
                          </a:lnTo>
                          <a:cubicBezTo>
                            <a:pt x="2188" y="106124"/>
                            <a:pt x="2032" y="105968"/>
                            <a:pt x="1875" y="105812"/>
                          </a:cubicBezTo>
                          <a:cubicBezTo>
                            <a:pt x="1094" y="104249"/>
                            <a:pt x="625" y="102842"/>
                            <a:pt x="0" y="101279"/>
                          </a:cubicBezTo>
                          <a:cubicBezTo>
                            <a:pt x="3595" y="93151"/>
                            <a:pt x="8284" y="85493"/>
                            <a:pt x="13129" y="78147"/>
                          </a:cubicBezTo>
                          <a:cubicBezTo>
                            <a:pt x="19068" y="69238"/>
                            <a:pt x="25632" y="60486"/>
                            <a:pt x="32197" y="52046"/>
                          </a:cubicBezTo>
                          <a:cubicBezTo>
                            <a:pt x="38917" y="43606"/>
                            <a:pt x="45951" y="35323"/>
                            <a:pt x="53297" y="27352"/>
                          </a:cubicBezTo>
                          <a:cubicBezTo>
                            <a:pt x="57047" y="23444"/>
                            <a:pt x="60330" y="19381"/>
                            <a:pt x="62518" y="14692"/>
                          </a:cubicBezTo>
                          <a:cubicBezTo>
                            <a:pt x="64706" y="10003"/>
                            <a:pt x="65644" y="4845"/>
                            <a:pt x="64862" y="0"/>
                          </a:cubicBezTo>
                          <a:cubicBezTo>
                            <a:pt x="66113" y="4845"/>
                            <a:pt x="65644" y="10003"/>
                            <a:pt x="63768" y="15004"/>
                          </a:cubicBezTo>
                          <a:cubicBezTo>
                            <a:pt x="61893" y="20006"/>
                            <a:pt x="58611" y="24538"/>
                            <a:pt x="55172" y="28602"/>
                          </a:cubicBezTo>
                          <a:cubicBezTo>
                            <a:pt x="48295" y="36886"/>
                            <a:pt x="41887" y="45482"/>
                            <a:pt x="35635" y="54078"/>
                          </a:cubicBezTo>
                          <a:cubicBezTo>
                            <a:pt x="29383" y="62674"/>
                            <a:pt x="23600" y="71583"/>
                            <a:pt x="18130" y="80648"/>
                          </a:cubicBezTo>
                          <a:cubicBezTo>
                            <a:pt x="13129" y="89244"/>
                            <a:pt x="8596" y="97997"/>
                            <a:pt x="5470" y="106905"/>
                          </a:cubicBezTo>
                          <a:cubicBezTo>
                            <a:pt x="4689" y="106749"/>
                            <a:pt x="3907" y="106593"/>
                            <a:pt x="2970" y="106437"/>
                          </a:cubicBezTo>
                          <a:lnTo>
                            <a:pt x="2188" y="106437"/>
                          </a:lnTo>
                          <a:close/>
                        </a:path>
                      </a:pathLst>
                    </a:custGeom>
                    <a:solidFill>
                      <a:srgbClr val="C5FFCB"/>
                    </a:solidFill>
                    <a:ln w="0" cap="flat">
                      <a:noFill/>
                      <a:prstDash val="solid"/>
                      <a:miter/>
                    </a:ln>
                  </p:spPr>
                  <p:txBody>
                    <a:bodyPr rtlCol="0" anchor="ctr"/>
                    <a:lstStyle/>
                    <a:p>
                      <a:endParaRPr lang="zh-CN" altLang="en-US"/>
                    </a:p>
                  </p:txBody>
                </p:sp>
              </p:grpSp>
            </p:grpSp>
            <p:sp>
              <p:nvSpPr>
                <p:cNvPr id="226" name="任意多边形: 形状 225">
                  <a:extLst>
                    <a:ext uri="{FF2B5EF4-FFF2-40B4-BE49-F238E27FC236}">
                      <a16:creationId xmlns:a16="http://schemas.microsoft.com/office/drawing/2014/main" id="{4F25B561-794C-0F58-1F83-DC41C3B5A7A6}"/>
                    </a:ext>
                  </a:extLst>
                </p:cNvPr>
                <p:cNvSpPr/>
                <p:nvPr/>
              </p:nvSpPr>
              <p:spPr>
                <a:xfrm>
                  <a:off x="4228024" y="5055575"/>
                  <a:ext cx="2425693" cy="40636"/>
                </a:xfrm>
                <a:custGeom>
                  <a:avLst/>
                  <a:gdLst>
                    <a:gd name="connsiteX0" fmla="*/ 16411 w 2425693"/>
                    <a:gd name="connsiteY0" fmla="*/ 0 h 40636"/>
                    <a:gd name="connsiteX1" fmla="*/ 2409283 w 2425693"/>
                    <a:gd name="connsiteY1" fmla="*/ 0 h 40636"/>
                    <a:gd name="connsiteX2" fmla="*/ 2425693 w 2425693"/>
                    <a:gd name="connsiteY2" fmla="*/ 16411 h 40636"/>
                    <a:gd name="connsiteX3" fmla="*/ 2425693 w 2425693"/>
                    <a:gd name="connsiteY3" fmla="*/ 40636 h 40636"/>
                    <a:gd name="connsiteX4" fmla="*/ 0 w 2425693"/>
                    <a:gd name="connsiteY4" fmla="*/ 40636 h 40636"/>
                    <a:gd name="connsiteX5" fmla="*/ 0 w 2425693"/>
                    <a:gd name="connsiteY5" fmla="*/ 16411 h 40636"/>
                    <a:gd name="connsiteX6" fmla="*/ 16411 w 2425693"/>
                    <a:gd name="connsiteY6" fmla="*/ 0 h 4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693" h="40636">
                      <a:moveTo>
                        <a:pt x="16411" y="0"/>
                      </a:moveTo>
                      <a:lnTo>
                        <a:pt x="2409283" y="0"/>
                      </a:lnTo>
                      <a:cubicBezTo>
                        <a:pt x="2418347" y="0"/>
                        <a:pt x="2425693" y="7346"/>
                        <a:pt x="2425693" y="16411"/>
                      </a:cubicBezTo>
                      <a:lnTo>
                        <a:pt x="2425693" y="40636"/>
                      </a:lnTo>
                      <a:lnTo>
                        <a:pt x="0" y="40636"/>
                      </a:lnTo>
                      <a:lnTo>
                        <a:pt x="0" y="16411"/>
                      </a:lnTo>
                      <a:cubicBezTo>
                        <a:pt x="0" y="7346"/>
                        <a:pt x="7346" y="0"/>
                        <a:pt x="16411" y="0"/>
                      </a:cubicBezTo>
                      <a:close/>
                    </a:path>
                  </a:pathLst>
                </a:custGeom>
                <a:solidFill>
                  <a:srgbClr val="159E31"/>
                </a:solidFill>
                <a:ln w="0" cap="flat">
                  <a:noFill/>
                  <a:prstDash val="solid"/>
                  <a:miter/>
                </a:ln>
              </p:spPr>
              <p:txBody>
                <a:bodyPr rtlCol="0" anchor="ctr"/>
                <a:lstStyle/>
                <a:p>
                  <a:endParaRPr lang="zh-CN" altLang="en-US"/>
                </a:p>
              </p:txBody>
            </p:sp>
          </p:grpSp>
        </p:grpSp>
        <p:grpSp>
          <p:nvGrpSpPr>
            <p:cNvPr id="20" name="组合 19">
              <a:extLst>
                <a:ext uri="{FF2B5EF4-FFF2-40B4-BE49-F238E27FC236}">
                  <a16:creationId xmlns:a16="http://schemas.microsoft.com/office/drawing/2014/main" id="{1AE1043F-67D3-FDBB-9DE7-8D436D78924F}"/>
                </a:ext>
              </a:extLst>
            </p:cNvPr>
            <p:cNvGrpSpPr/>
            <p:nvPr/>
          </p:nvGrpSpPr>
          <p:grpSpPr>
            <a:xfrm>
              <a:off x="7161518" y="2598623"/>
              <a:ext cx="712439" cy="609705"/>
              <a:chOff x="7161518" y="2598623"/>
              <a:chExt cx="712439" cy="609705"/>
            </a:xfrm>
          </p:grpSpPr>
          <p:grpSp>
            <p:nvGrpSpPr>
              <p:cNvPr id="211" name="组合 210">
                <a:extLst>
                  <a:ext uri="{FF2B5EF4-FFF2-40B4-BE49-F238E27FC236}">
                    <a16:creationId xmlns:a16="http://schemas.microsoft.com/office/drawing/2014/main" id="{D313C428-7BAA-79CC-58CD-94EC78812E8B}"/>
                  </a:ext>
                </a:extLst>
              </p:cNvPr>
              <p:cNvGrpSpPr/>
              <p:nvPr/>
            </p:nvGrpSpPr>
            <p:grpSpPr>
              <a:xfrm>
                <a:off x="7161518" y="2598623"/>
                <a:ext cx="712439" cy="609705"/>
                <a:chOff x="7161518" y="2598623"/>
                <a:chExt cx="712439" cy="609705"/>
              </a:xfrm>
            </p:grpSpPr>
            <p:grpSp>
              <p:nvGrpSpPr>
                <p:cNvPr id="213" name="组合 212">
                  <a:extLst>
                    <a:ext uri="{FF2B5EF4-FFF2-40B4-BE49-F238E27FC236}">
                      <a16:creationId xmlns:a16="http://schemas.microsoft.com/office/drawing/2014/main" id="{AE31AE1C-B3C7-5B71-3F03-044B95EABFC7}"/>
                    </a:ext>
                  </a:extLst>
                </p:cNvPr>
                <p:cNvGrpSpPr/>
                <p:nvPr/>
              </p:nvGrpSpPr>
              <p:grpSpPr>
                <a:xfrm>
                  <a:off x="7161518" y="2956850"/>
                  <a:ext cx="712439" cy="251478"/>
                  <a:chOff x="7161518" y="2956850"/>
                  <a:chExt cx="712439" cy="251478"/>
                </a:xfrm>
              </p:grpSpPr>
              <p:sp>
                <p:nvSpPr>
                  <p:cNvPr id="218" name="任意多边形: 形状 217">
                    <a:extLst>
                      <a:ext uri="{FF2B5EF4-FFF2-40B4-BE49-F238E27FC236}">
                        <a16:creationId xmlns:a16="http://schemas.microsoft.com/office/drawing/2014/main" id="{C3DCCC80-00EB-E560-DD74-FCB295E9EDC2}"/>
                      </a:ext>
                    </a:extLst>
                  </p:cNvPr>
                  <p:cNvSpPr/>
                  <p:nvPr/>
                </p:nvSpPr>
                <p:spPr>
                  <a:xfrm>
                    <a:off x="7315152" y="2958894"/>
                    <a:ext cx="558805" cy="235886"/>
                  </a:xfrm>
                  <a:custGeom>
                    <a:avLst/>
                    <a:gdLst>
                      <a:gd name="connsiteX0" fmla="*/ 492020 w 558805"/>
                      <a:gd name="connsiteY0" fmla="*/ 8115 h 235886"/>
                      <a:gd name="connsiteX1" fmla="*/ 345571 w 558805"/>
                      <a:gd name="connsiteY1" fmla="*/ 76416 h 235886"/>
                      <a:gd name="connsiteX2" fmla="*/ 347603 w 558805"/>
                      <a:gd name="connsiteY2" fmla="*/ 87044 h 235886"/>
                      <a:gd name="connsiteX3" fmla="*/ 298370 w 558805"/>
                      <a:gd name="connsiteY3" fmla="*/ 155501 h 235886"/>
                      <a:gd name="connsiteX4" fmla="*/ 257734 w 558805"/>
                      <a:gd name="connsiteY4" fmla="*/ 161597 h 235886"/>
                      <a:gd name="connsiteX5" fmla="*/ 153641 w 558805"/>
                      <a:gd name="connsiteY5" fmla="*/ 157220 h 235886"/>
                      <a:gd name="connsiteX6" fmla="*/ 132542 w 558805"/>
                      <a:gd name="connsiteY6" fmla="*/ 130025 h 235886"/>
                      <a:gd name="connsiteX7" fmla="*/ 156455 w 558805"/>
                      <a:gd name="connsiteY7" fmla="*/ 139246 h 235886"/>
                      <a:gd name="connsiteX8" fmla="*/ 157705 w 558805"/>
                      <a:gd name="connsiteY8" fmla="*/ 139559 h 235886"/>
                      <a:gd name="connsiteX9" fmla="*/ 255702 w 558805"/>
                      <a:gd name="connsiteY9" fmla="*/ 143623 h 235886"/>
                      <a:gd name="connsiteX10" fmla="*/ 290243 w 558805"/>
                      <a:gd name="connsiteY10" fmla="*/ 138778 h 235886"/>
                      <a:gd name="connsiteX11" fmla="*/ 294775 w 558805"/>
                      <a:gd name="connsiteY11" fmla="*/ 137840 h 235886"/>
                      <a:gd name="connsiteX12" fmla="*/ 329629 w 558805"/>
                      <a:gd name="connsiteY12" fmla="*/ 88763 h 235886"/>
                      <a:gd name="connsiteX13" fmla="*/ 327285 w 558805"/>
                      <a:gd name="connsiteY13" fmla="*/ 78135 h 235886"/>
                      <a:gd name="connsiteX14" fmla="*/ 281334 w 558805"/>
                      <a:gd name="connsiteY14" fmla="*/ 47658 h 235886"/>
                      <a:gd name="connsiteX15" fmla="*/ 275707 w 558805"/>
                      <a:gd name="connsiteY15" fmla="*/ 48283 h 235886"/>
                      <a:gd name="connsiteX16" fmla="*/ 196310 w 558805"/>
                      <a:gd name="connsiteY16" fmla="*/ 35154 h 235886"/>
                      <a:gd name="connsiteX17" fmla="*/ 125196 w 558805"/>
                      <a:gd name="connsiteY17" fmla="*/ 11710 h 235886"/>
                      <a:gd name="connsiteX18" fmla="*/ 20791 w 558805"/>
                      <a:gd name="connsiteY18" fmla="*/ 36873 h 235886"/>
                      <a:gd name="connsiteX19" fmla="*/ 4 w 558805"/>
                      <a:gd name="connsiteY19" fmla="*/ 47189 h 235886"/>
                      <a:gd name="connsiteX20" fmla="*/ 16728 w 558805"/>
                      <a:gd name="connsiteY20" fmla="*/ 218175 h 235886"/>
                      <a:gd name="connsiteX21" fmla="*/ 41734 w 558805"/>
                      <a:gd name="connsiteY21" fmla="*/ 225521 h 235886"/>
                      <a:gd name="connsiteX22" fmla="*/ 213971 w 558805"/>
                      <a:gd name="connsiteY22" fmla="*/ 231929 h 235886"/>
                      <a:gd name="connsiteX23" fmla="*/ 244293 w 558805"/>
                      <a:gd name="connsiteY23" fmla="*/ 228491 h 235886"/>
                      <a:gd name="connsiteX24" fmla="*/ 346978 w 558805"/>
                      <a:gd name="connsiteY24" fmla="*/ 200358 h 235886"/>
                      <a:gd name="connsiteX25" fmla="*/ 546566 w 558805"/>
                      <a:gd name="connsiteY25" fmla="*/ 74384 h 235886"/>
                      <a:gd name="connsiteX26" fmla="*/ 549692 w 558805"/>
                      <a:gd name="connsiteY26" fmla="*/ 16711 h 235886"/>
                      <a:gd name="connsiteX27" fmla="*/ 492176 w 558805"/>
                      <a:gd name="connsiteY27" fmla="*/ 8115 h 2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8805" h="235886">
                        <a:moveTo>
                          <a:pt x="492020" y="8115"/>
                        </a:moveTo>
                        <a:cubicBezTo>
                          <a:pt x="432471" y="52190"/>
                          <a:pt x="376205" y="69539"/>
                          <a:pt x="345571" y="76416"/>
                        </a:cubicBezTo>
                        <a:cubicBezTo>
                          <a:pt x="346509" y="79854"/>
                          <a:pt x="347291" y="83293"/>
                          <a:pt x="347603" y="87044"/>
                        </a:cubicBezTo>
                        <a:cubicBezTo>
                          <a:pt x="350729" y="119553"/>
                          <a:pt x="329629" y="148937"/>
                          <a:pt x="298370" y="155501"/>
                        </a:cubicBezTo>
                        <a:cubicBezTo>
                          <a:pt x="286805" y="158002"/>
                          <a:pt x="272894" y="160034"/>
                          <a:pt x="257734" y="161597"/>
                        </a:cubicBezTo>
                        <a:cubicBezTo>
                          <a:pt x="225068" y="164722"/>
                          <a:pt x="186776" y="164722"/>
                          <a:pt x="153641" y="157220"/>
                        </a:cubicBezTo>
                        <a:cubicBezTo>
                          <a:pt x="140826" y="154251"/>
                          <a:pt x="132229" y="142685"/>
                          <a:pt x="132542" y="130025"/>
                        </a:cubicBezTo>
                        <a:lnTo>
                          <a:pt x="156455" y="139246"/>
                        </a:lnTo>
                        <a:lnTo>
                          <a:pt x="157705" y="139559"/>
                        </a:lnTo>
                        <a:cubicBezTo>
                          <a:pt x="188652" y="146592"/>
                          <a:pt x="224756" y="146592"/>
                          <a:pt x="255702" y="143623"/>
                        </a:cubicBezTo>
                        <a:cubicBezTo>
                          <a:pt x="268362" y="142372"/>
                          <a:pt x="280084" y="140653"/>
                          <a:pt x="290243" y="138778"/>
                        </a:cubicBezTo>
                        <a:cubicBezTo>
                          <a:pt x="291806" y="138465"/>
                          <a:pt x="293213" y="138152"/>
                          <a:pt x="294775" y="137840"/>
                        </a:cubicBezTo>
                        <a:cubicBezTo>
                          <a:pt x="316969" y="133151"/>
                          <a:pt x="331974" y="112207"/>
                          <a:pt x="329629" y="88763"/>
                        </a:cubicBezTo>
                        <a:cubicBezTo>
                          <a:pt x="329317" y="85012"/>
                          <a:pt x="328535" y="81574"/>
                          <a:pt x="327285" y="78135"/>
                        </a:cubicBezTo>
                        <a:cubicBezTo>
                          <a:pt x="320720" y="58755"/>
                          <a:pt x="301965" y="45626"/>
                          <a:pt x="281334" y="47658"/>
                        </a:cubicBezTo>
                        <a:lnTo>
                          <a:pt x="275707" y="48283"/>
                        </a:lnTo>
                        <a:cubicBezTo>
                          <a:pt x="230539" y="52659"/>
                          <a:pt x="216159" y="45313"/>
                          <a:pt x="196310" y="35154"/>
                        </a:cubicBezTo>
                        <a:cubicBezTo>
                          <a:pt x="180993" y="27339"/>
                          <a:pt x="161925" y="17493"/>
                          <a:pt x="125196" y="11710"/>
                        </a:cubicBezTo>
                        <a:cubicBezTo>
                          <a:pt x="70493" y="2958"/>
                          <a:pt x="37514" y="21869"/>
                          <a:pt x="20791" y="36873"/>
                        </a:cubicBezTo>
                        <a:cubicBezTo>
                          <a:pt x="18447" y="39062"/>
                          <a:pt x="-309" y="43907"/>
                          <a:pt x="4" y="47189"/>
                        </a:cubicBezTo>
                        <a:lnTo>
                          <a:pt x="16728" y="218175"/>
                        </a:lnTo>
                        <a:cubicBezTo>
                          <a:pt x="17196" y="222552"/>
                          <a:pt x="37671" y="224427"/>
                          <a:pt x="41734" y="225521"/>
                        </a:cubicBezTo>
                        <a:cubicBezTo>
                          <a:pt x="91436" y="238806"/>
                          <a:pt x="157549" y="237400"/>
                          <a:pt x="213971" y="231929"/>
                        </a:cubicBezTo>
                        <a:cubicBezTo>
                          <a:pt x="224443" y="230835"/>
                          <a:pt x="234758" y="229741"/>
                          <a:pt x="244293" y="228491"/>
                        </a:cubicBezTo>
                        <a:cubicBezTo>
                          <a:pt x="279615" y="223958"/>
                          <a:pt x="314156" y="214581"/>
                          <a:pt x="346978" y="200358"/>
                        </a:cubicBezTo>
                        <a:cubicBezTo>
                          <a:pt x="434659" y="162378"/>
                          <a:pt x="501866" y="120022"/>
                          <a:pt x="546566" y="74384"/>
                        </a:cubicBezTo>
                        <a:cubicBezTo>
                          <a:pt x="561571" y="59067"/>
                          <a:pt x="562977" y="34216"/>
                          <a:pt x="549692" y="16711"/>
                        </a:cubicBezTo>
                        <a:cubicBezTo>
                          <a:pt x="535782" y="-1575"/>
                          <a:pt x="510462" y="-5482"/>
                          <a:pt x="492176" y="8115"/>
                        </a:cubicBezTo>
                        <a:close/>
                      </a:path>
                    </a:pathLst>
                  </a:custGeom>
                  <a:solidFill>
                    <a:srgbClr val="A5EB3C"/>
                  </a:solidFill>
                  <a:ln w="0" cap="flat">
                    <a:no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55C73D27-8ADE-FDEE-1E35-EAD9E55F792C}"/>
                      </a:ext>
                    </a:extLst>
                  </p:cNvPr>
                  <p:cNvSpPr/>
                  <p:nvPr/>
                </p:nvSpPr>
                <p:spPr>
                  <a:xfrm>
                    <a:off x="7447686" y="3035310"/>
                    <a:ext cx="215375" cy="87152"/>
                  </a:xfrm>
                  <a:custGeom>
                    <a:avLst/>
                    <a:gdLst>
                      <a:gd name="connsiteX0" fmla="*/ 212882 w 215375"/>
                      <a:gd name="connsiteY0" fmla="*/ 0 h 87152"/>
                      <a:gd name="connsiteX1" fmla="*/ 194595 w 215375"/>
                      <a:gd name="connsiteY1" fmla="*/ 1719 h 87152"/>
                      <a:gd name="connsiteX2" fmla="*/ 196939 w 215375"/>
                      <a:gd name="connsiteY2" fmla="*/ 12347 h 87152"/>
                      <a:gd name="connsiteX3" fmla="*/ 162086 w 215375"/>
                      <a:gd name="connsiteY3" fmla="*/ 61424 h 87152"/>
                      <a:gd name="connsiteX4" fmla="*/ 123168 w 215375"/>
                      <a:gd name="connsiteY4" fmla="*/ 67207 h 87152"/>
                      <a:gd name="connsiteX5" fmla="*/ 25171 w 215375"/>
                      <a:gd name="connsiteY5" fmla="*/ 63143 h 87152"/>
                      <a:gd name="connsiteX6" fmla="*/ 23921 w 215375"/>
                      <a:gd name="connsiteY6" fmla="*/ 62831 h 87152"/>
                      <a:gd name="connsiteX7" fmla="*/ 8 w 215375"/>
                      <a:gd name="connsiteY7" fmla="*/ 53609 h 87152"/>
                      <a:gd name="connsiteX8" fmla="*/ 21108 w 215375"/>
                      <a:gd name="connsiteY8" fmla="*/ 80804 h 87152"/>
                      <a:gd name="connsiteX9" fmla="*/ 125200 w 215375"/>
                      <a:gd name="connsiteY9" fmla="*/ 85181 h 87152"/>
                      <a:gd name="connsiteX10" fmla="*/ 165837 w 215375"/>
                      <a:gd name="connsiteY10" fmla="*/ 79085 h 87152"/>
                      <a:gd name="connsiteX11" fmla="*/ 215069 w 215375"/>
                      <a:gd name="connsiteY11" fmla="*/ 10628 h 87152"/>
                      <a:gd name="connsiteX12" fmla="*/ 213038 w 215375"/>
                      <a:gd name="connsiteY12" fmla="*/ 0 h 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375" h="87152">
                        <a:moveTo>
                          <a:pt x="212882" y="0"/>
                        </a:moveTo>
                        <a:lnTo>
                          <a:pt x="194595" y="1719"/>
                        </a:lnTo>
                        <a:cubicBezTo>
                          <a:pt x="195689" y="5158"/>
                          <a:pt x="196470" y="8596"/>
                          <a:pt x="196939" y="12347"/>
                        </a:cubicBezTo>
                        <a:cubicBezTo>
                          <a:pt x="199284" y="35635"/>
                          <a:pt x="184279" y="56735"/>
                          <a:pt x="162086" y="61424"/>
                        </a:cubicBezTo>
                        <a:cubicBezTo>
                          <a:pt x="150989" y="63768"/>
                          <a:pt x="137547" y="65800"/>
                          <a:pt x="123168" y="67207"/>
                        </a:cubicBezTo>
                        <a:cubicBezTo>
                          <a:pt x="92222" y="70176"/>
                          <a:pt x="56118" y="70176"/>
                          <a:pt x="25171" y="63143"/>
                        </a:cubicBezTo>
                        <a:lnTo>
                          <a:pt x="23921" y="62831"/>
                        </a:lnTo>
                        <a:lnTo>
                          <a:pt x="8" y="53609"/>
                        </a:lnTo>
                        <a:cubicBezTo>
                          <a:pt x="-305" y="66269"/>
                          <a:pt x="8292" y="77835"/>
                          <a:pt x="21108" y="80804"/>
                        </a:cubicBezTo>
                        <a:cubicBezTo>
                          <a:pt x="54086" y="88307"/>
                          <a:pt x="92534" y="88307"/>
                          <a:pt x="125200" y="85181"/>
                        </a:cubicBezTo>
                        <a:cubicBezTo>
                          <a:pt x="140361" y="83774"/>
                          <a:pt x="154271" y="81586"/>
                          <a:pt x="165837" y="79085"/>
                        </a:cubicBezTo>
                        <a:cubicBezTo>
                          <a:pt x="197096" y="72521"/>
                          <a:pt x="218195" y="43137"/>
                          <a:pt x="215069" y="10628"/>
                        </a:cubicBezTo>
                        <a:cubicBezTo>
                          <a:pt x="214757" y="6877"/>
                          <a:pt x="213819" y="3439"/>
                          <a:pt x="213038" y="0"/>
                        </a:cubicBezTo>
                        <a:close/>
                      </a:path>
                    </a:pathLst>
                  </a:custGeom>
                  <a:solidFill>
                    <a:srgbClr val="C5FFCB"/>
                  </a:solidFill>
                  <a:ln w="0" cap="flat">
                    <a:noFill/>
                    <a:prstDash val="solid"/>
                    <a:miter/>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3F1F25CB-FA80-5434-6611-1AF0F1AB19D8}"/>
                      </a:ext>
                    </a:extLst>
                  </p:cNvPr>
                  <p:cNvSpPr/>
                  <p:nvPr/>
                </p:nvSpPr>
                <p:spPr>
                  <a:xfrm>
                    <a:off x="7161518" y="2977794"/>
                    <a:ext cx="136445" cy="218187"/>
                  </a:xfrm>
                  <a:custGeom>
                    <a:avLst/>
                    <a:gdLst>
                      <a:gd name="connsiteX0" fmla="*/ 0 w 136445"/>
                      <a:gd name="connsiteY0" fmla="*/ 0 h 218187"/>
                      <a:gd name="connsiteX1" fmla="*/ 136445 w 136445"/>
                      <a:gd name="connsiteY1" fmla="*/ 0 h 218187"/>
                      <a:gd name="connsiteX2" fmla="*/ 136445 w 136445"/>
                      <a:gd name="connsiteY2" fmla="*/ 218187 h 218187"/>
                      <a:gd name="connsiteX3" fmla="*/ 0 w 136445"/>
                      <a:gd name="connsiteY3" fmla="*/ 218187 h 218187"/>
                    </a:gdLst>
                    <a:ahLst/>
                    <a:cxnLst>
                      <a:cxn ang="0">
                        <a:pos x="connsiteX0" y="connsiteY0"/>
                      </a:cxn>
                      <a:cxn ang="0">
                        <a:pos x="connsiteX1" y="connsiteY1"/>
                      </a:cxn>
                      <a:cxn ang="0">
                        <a:pos x="connsiteX2" y="connsiteY2"/>
                      </a:cxn>
                      <a:cxn ang="0">
                        <a:pos x="connsiteX3" y="connsiteY3"/>
                      </a:cxn>
                    </a:cxnLst>
                    <a:rect l="l" t="t" r="r" b="b"/>
                    <a:pathLst>
                      <a:path w="136445" h="218187">
                        <a:moveTo>
                          <a:pt x="0" y="0"/>
                        </a:moveTo>
                        <a:lnTo>
                          <a:pt x="136445" y="0"/>
                        </a:lnTo>
                        <a:lnTo>
                          <a:pt x="136445" y="218187"/>
                        </a:lnTo>
                        <a:lnTo>
                          <a:pt x="0" y="218187"/>
                        </a:lnTo>
                        <a:close/>
                      </a:path>
                    </a:pathLst>
                  </a:custGeom>
                  <a:solidFill>
                    <a:srgbClr val="159E31"/>
                  </a:solidFill>
                  <a:ln w="0" cap="flat">
                    <a:noFill/>
                    <a:prstDash val="solid"/>
                    <a:miter/>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FDAA1D55-C22E-7E70-8FD8-E29B37C5DD1F}"/>
                      </a:ext>
                    </a:extLst>
                  </p:cNvPr>
                  <p:cNvSpPr/>
                  <p:nvPr/>
                </p:nvSpPr>
                <p:spPr>
                  <a:xfrm>
                    <a:off x="7265142" y="2956850"/>
                    <a:ext cx="90494" cy="251478"/>
                  </a:xfrm>
                  <a:custGeom>
                    <a:avLst/>
                    <a:gdLst>
                      <a:gd name="connsiteX0" fmla="*/ 9065 w 90494"/>
                      <a:gd name="connsiteY0" fmla="*/ 0 h 251478"/>
                      <a:gd name="connsiteX1" fmla="*/ 81430 w 90494"/>
                      <a:gd name="connsiteY1" fmla="*/ 0 h 251478"/>
                      <a:gd name="connsiteX2" fmla="*/ 90495 w 90494"/>
                      <a:gd name="connsiteY2" fmla="*/ 9065 h 251478"/>
                      <a:gd name="connsiteX3" fmla="*/ 90495 w 90494"/>
                      <a:gd name="connsiteY3" fmla="*/ 242413 h 251478"/>
                      <a:gd name="connsiteX4" fmla="*/ 81430 w 90494"/>
                      <a:gd name="connsiteY4" fmla="*/ 251478 h 251478"/>
                      <a:gd name="connsiteX5" fmla="*/ 9065 w 90494"/>
                      <a:gd name="connsiteY5" fmla="*/ 251478 h 251478"/>
                      <a:gd name="connsiteX6" fmla="*/ 0 w 90494"/>
                      <a:gd name="connsiteY6" fmla="*/ 242413 h 251478"/>
                      <a:gd name="connsiteX7" fmla="*/ 0 w 90494"/>
                      <a:gd name="connsiteY7" fmla="*/ 9065 h 251478"/>
                      <a:gd name="connsiteX8" fmla="*/ 9065 w 90494"/>
                      <a:gd name="connsiteY8" fmla="*/ 0 h 25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94" h="251478">
                        <a:moveTo>
                          <a:pt x="9065" y="0"/>
                        </a:moveTo>
                        <a:lnTo>
                          <a:pt x="81430" y="0"/>
                        </a:lnTo>
                        <a:cubicBezTo>
                          <a:pt x="86431" y="0"/>
                          <a:pt x="90495" y="4064"/>
                          <a:pt x="90495" y="9065"/>
                        </a:cubicBezTo>
                        <a:lnTo>
                          <a:pt x="90495" y="242413"/>
                        </a:lnTo>
                        <a:cubicBezTo>
                          <a:pt x="90495" y="247414"/>
                          <a:pt x="86431" y="251478"/>
                          <a:pt x="81430" y="251478"/>
                        </a:cubicBezTo>
                        <a:lnTo>
                          <a:pt x="9065" y="251478"/>
                        </a:lnTo>
                        <a:cubicBezTo>
                          <a:pt x="4064" y="251478"/>
                          <a:pt x="0" y="247414"/>
                          <a:pt x="0" y="242413"/>
                        </a:cubicBezTo>
                        <a:lnTo>
                          <a:pt x="0" y="9065"/>
                        </a:lnTo>
                        <a:cubicBezTo>
                          <a:pt x="0" y="4064"/>
                          <a:pt x="4064" y="0"/>
                          <a:pt x="9065" y="0"/>
                        </a:cubicBezTo>
                        <a:close/>
                      </a:path>
                    </a:pathLst>
                  </a:custGeom>
                  <a:solidFill>
                    <a:srgbClr val="159E31"/>
                  </a:solidFill>
                  <a:ln w="0" cap="flat">
                    <a:noFill/>
                    <a:prstDash val="solid"/>
                    <a:miter/>
                  </a:ln>
                </p:spPr>
                <p:txBody>
                  <a:bodyPr rtlCol="0" anchor="ctr"/>
                  <a:lstStyle/>
                  <a:p>
                    <a:endParaRPr lang="zh-CN" altLang="en-US"/>
                  </a:p>
                </p:txBody>
              </p:sp>
            </p:grpSp>
            <p:sp>
              <p:nvSpPr>
                <p:cNvPr id="214" name="任意多边形: 形状 213">
                  <a:extLst>
                    <a:ext uri="{FF2B5EF4-FFF2-40B4-BE49-F238E27FC236}">
                      <a16:creationId xmlns:a16="http://schemas.microsoft.com/office/drawing/2014/main" id="{C4B8E502-FB88-E8A1-A8A4-870CAD11EC25}"/>
                    </a:ext>
                  </a:extLst>
                </p:cNvPr>
                <p:cNvSpPr/>
                <p:nvPr/>
              </p:nvSpPr>
              <p:spPr>
                <a:xfrm>
                  <a:off x="7447686" y="3035310"/>
                  <a:ext cx="215375" cy="87152"/>
                </a:xfrm>
                <a:custGeom>
                  <a:avLst/>
                  <a:gdLst>
                    <a:gd name="connsiteX0" fmla="*/ 212882 w 215375"/>
                    <a:gd name="connsiteY0" fmla="*/ 0 h 87152"/>
                    <a:gd name="connsiteX1" fmla="*/ 194595 w 215375"/>
                    <a:gd name="connsiteY1" fmla="*/ 1719 h 87152"/>
                    <a:gd name="connsiteX2" fmla="*/ 196939 w 215375"/>
                    <a:gd name="connsiteY2" fmla="*/ 12347 h 87152"/>
                    <a:gd name="connsiteX3" fmla="*/ 162086 w 215375"/>
                    <a:gd name="connsiteY3" fmla="*/ 61424 h 87152"/>
                    <a:gd name="connsiteX4" fmla="*/ 123168 w 215375"/>
                    <a:gd name="connsiteY4" fmla="*/ 67207 h 87152"/>
                    <a:gd name="connsiteX5" fmla="*/ 25171 w 215375"/>
                    <a:gd name="connsiteY5" fmla="*/ 63143 h 87152"/>
                    <a:gd name="connsiteX6" fmla="*/ 23921 w 215375"/>
                    <a:gd name="connsiteY6" fmla="*/ 62831 h 87152"/>
                    <a:gd name="connsiteX7" fmla="*/ 8 w 215375"/>
                    <a:gd name="connsiteY7" fmla="*/ 53609 h 87152"/>
                    <a:gd name="connsiteX8" fmla="*/ 21108 w 215375"/>
                    <a:gd name="connsiteY8" fmla="*/ 80804 h 87152"/>
                    <a:gd name="connsiteX9" fmla="*/ 125200 w 215375"/>
                    <a:gd name="connsiteY9" fmla="*/ 85181 h 87152"/>
                    <a:gd name="connsiteX10" fmla="*/ 165837 w 215375"/>
                    <a:gd name="connsiteY10" fmla="*/ 79085 h 87152"/>
                    <a:gd name="connsiteX11" fmla="*/ 215069 w 215375"/>
                    <a:gd name="connsiteY11" fmla="*/ 10628 h 87152"/>
                    <a:gd name="connsiteX12" fmla="*/ 213038 w 215375"/>
                    <a:gd name="connsiteY12" fmla="*/ 0 h 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375" h="87152">
                      <a:moveTo>
                        <a:pt x="212882" y="0"/>
                      </a:moveTo>
                      <a:lnTo>
                        <a:pt x="194595" y="1719"/>
                      </a:lnTo>
                      <a:cubicBezTo>
                        <a:pt x="195689" y="5158"/>
                        <a:pt x="196470" y="8596"/>
                        <a:pt x="196939" y="12347"/>
                      </a:cubicBezTo>
                      <a:cubicBezTo>
                        <a:pt x="199284" y="35635"/>
                        <a:pt x="184279" y="56735"/>
                        <a:pt x="162086" y="61424"/>
                      </a:cubicBezTo>
                      <a:cubicBezTo>
                        <a:pt x="150989" y="63768"/>
                        <a:pt x="137547" y="65800"/>
                        <a:pt x="123168" y="67207"/>
                      </a:cubicBezTo>
                      <a:cubicBezTo>
                        <a:pt x="92222" y="70176"/>
                        <a:pt x="56118" y="70176"/>
                        <a:pt x="25171" y="63143"/>
                      </a:cubicBezTo>
                      <a:lnTo>
                        <a:pt x="23921" y="62831"/>
                      </a:lnTo>
                      <a:lnTo>
                        <a:pt x="8" y="53609"/>
                      </a:lnTo>
                      <a:cubicBezTo>
                        <a:pt x="-305" y="66269"/>
                        <a:pt x="8292" y="77835"/>
                        <a:pt x="21108" y="80804"/>
                      </a:cubicBezTo>
                      <a:cubicBezTo>
                        <a:pt x="54086" y="88307"/>
                        <a:pt x="92534" y="88307"/>
                        <a:pt x="125200" y="85181"/>
                      </a:cubicBezTo>
                      <a:cubicBezTo>
                        <a:pt x="140361" y="83774"/>
                        <a:pt x="154271" y="81586"/>
                        <a:pt x="165837" y="79085"/>
                      </a:cubicBezTo>
                      <a:cubicBezTo>
                        <a:pt x="197096" y="72521"/>
                        <a:pt x="218195" y="43137"/>
                        <a:pt x="215069" y="10628"/>
                      </a:cubicBezTo>
                      <a:cubicBezTo>
                        <a:pt x="214757" y="6877"/>
                        <a:pt x="213819" y="3439"/>
                        <a:pt x="213038" y="0"/>
                      </a:cubicBezTo>
                      <a:close/>
                    </a:path>
                  </a:pathLst>
                </a:custGeom>
                <a:solidFill>
                  <a:srgbClr val="A5EB3C"/>
                </a:solidFill>
                <a:ln w="0" cap="flat">
                  <a:noFill/>
                  <a:prstDash val="solid"/>
                  <a:miter/>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1095A292-524A-6872-BC3C-3D0F93C7DCF8}"/>
                    </a:ext>
                  </a:extLst>
                </p:cNvPr>
                <p:cNvSpPr/>
                <p:nvPr/>
              </p:nvSpPr>
              <p:spPr>
                <a:xfrm>
                  <a:off x="7264986" y="2956850"/>
                  <a:ext cx="45325" cy="251478"/>
                </a:xfrm>
                <a:custGeom>
                  <a:avLst/>
                  <a:gdLst>
                    <a:gd name="connsiteX0" fmla="*/ 45325 w 45325"/>
                    <a:gd name="connsiteY0" fmla="*/ 0 h 251478"/>
                    <a:gd name="connsiteX1" fmla="*/ 9065 w 45325"/>
                    <a:gd name="connsiteY1" fmla="*/ 0 h 251478"/>
                    <a:gd name="connsiteX2" fmla="*/ 0 w 45325"/>
                    <a:gd name="connsiteY2" fmla="*/ 9065 h 251478"/>
                    <a:gd name="connsiteX3" fmla="*/ 0 w 45325"/>
                    <a:gd name="connsiteY3" fmla="*/ 242413 h 251478"/>
                    <a:gd name="connsiteX4" fmla="*/ 9065 w 45325"/>
                    <a:gd name="connsiteY4" fmla="*/ 251478 h 251478"/>
                    <a:gd name="connsiteX5" fmla="*/ 45325 w 45325"/>
                    <a:gd name="connsiteY5" fmla="*/ 251478 h 251478"/>
                    <a:gd name="connsiteX6" fmla="*/ 45325 w 45325"/>
                    <a:gd name="connsiteY6" fmla="*/ 0 h 25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25" h="251478">
                      <a:moveTo>
                        <a:pt x="45325" y="0"/>
                      </a:moveTo>
                      <a:lnTo>
                        <a:pt x="9065" y="0"/>
                      </a:lnTo>
                      <a:cubicBezTo>
                        <a:pt x="4063" y="0"/>
                        <a:pt x="0" y="4064"/>
                        <a:pt x="0" y="9065"/>
                      </a:cubicBezTo>
                      <a:lnTo>
                        <a:pt x="0" y="242413"/>
                      </a:lnTo>
                      <a:cubicBezTo>
                        <a:pt x="0" y="247414"/>
                        <a:pt x="4063" y="251478"/>
                        <a:pt x="9065" y="251478"/>
                      </a:cubicBezTo>
                      <a:lnTo>
                        <a:pt x="45325" y="251478"/>
                      </a:lnTo>
                      <a:lnTo>
                        <a:pt x="45325" y="0"/>
                      </a:lnTo>
                      <a:close/>
                    </a:path>
                  </a:pathLst>
                </a:custGeom>
                <a:solidFill>
                  <a:srgbClr val="159E31">
                    <a:alpha val="20000"/>
                  </a:srgbClr>
                </a:solidFill>
                <a:ln w="0" cap="flat">
                  <a:no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E6012F7B-ED3C-9C3D-E429-5A131C70BB72}"/>
                    </a:ext>
                  </a:extLst>
                </p:cNvPr>
                <p:cNvSpPr/>
                <p:nvPr/>
              </p:nvSpPr>
              <p:spPr>
                <a:xfrm>
                  <a:off x="7417529" y="2598623"/>
                  <a:ext cx="379171" cy="379170"/>
                </a:xfrm>
                <a:custGeom>
                  <a:avLst/>
                  <a:gdLst>
                    <a:gd name="connsiteX0" fmla="*/ 189586 w 379171"/>
                    <a:gd name="connsiteY0" fmla="*/ 0 h 379170"/>
                    <a:gd name="connsiteX1" fmla="*/ 0 w 379171"/>
                    <a:gd name="connsiteY1" fmla="*/ 189585 h 379170"/>
                    <a:gd name="connsiteX2" fmla="*/ 189586 w 379171"/>
                    <a:gd name="connsiteY2" fmla="*/ 379171 h 379170"/>
                    <a:gd name="connsiteX3" fmla="*/ 379171 w 379171"/>
                    <a:gd name="connsiteY3" fmla="*/ 189585 h 379170"/>
                    <a:gd name="connsiteX4" fmla="*/ 189586 w 379171"/>
                    <a:gd name="connsiteY4" fmla="*/ 0 h 379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71" h="379170">
                      <a:moveTo>
                        <a:pt x="189586" y="0"/>
                      </a:moveTo>
                      <a:cubicBezTo>
                        <a:pt x="85024" y="0"/>
                        <a:pt x="0" y="85024"/>
                        <a:pt x="0" y="189585"/>
                      </a:cubicBezTo>
                      <a:cubicBezTo>
                        <a:pt x="0" y="294147"/>
                        <a:pt x="85024" y="379171"/>
                        <a:pt x="189586" y="379171"/>
                      </a:cubicBezTo>
                      <a:cubicBezTo>
                        <a:pt x="294147" y="379171"/>
                        <a:pt x="379171" y="294147"/>
                        <a:pt x="379171" y="189585"/>
                      </a:cubicBezTo>
                      <a:cubicBezTo>
                        <a:pt x="379171" y="85024"/>
                        <a:pt x="294147" y="0"/>
                        <a:pt x="189586" y="0"/>
                      </a:cubicBezTo>
                      <a:close/>
                    </a:path>
                  </a:pathLst>
                </a:custGeom>
                <a:solidFill>
                  <a:srgbClr val="53DB50"/>
                </a:solidFill>
                <a:ln w="0" cap="flat">
                  <a:noFill/>
                  <a:prstDash val="solid"/>
                  <a:miter/>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83CCF81C-1227-A0D2-756E-0EC97CD5B307}"/>
                    </a:ext>
                  </a:extLst>
                </p:cNvPr>
                <p:cNvSpPr/>
                <p:nvPr/>
              </p:nvSpPr>
              <p:spPr>
                <a:xfrm>
                  <a:off x="7539412" y="2647654"/>
                  <a:ext cx="135600" cy="281531"/>
                </a:xfrm>
                <a:custGeom>
                  <a:avLst/>
                  <a:gdLst>
                    <a:gd name="connsiteX0" fmla="*/ 23471 w 135600"/>
                    <a:gd name="connsiteY0" fmla="*/ 281532 h 281531"/>
                    <a:gd name="connsiteX1" fmla="*/ 21751 w 135600"/>
                    <a:gd name="connsiteY1" fmla="*/ 281376 h 281531"/>
                    <a:gd name="connsiteX2" fmla="*/ 15031 w 135600"/>
                    <a:gd name="connsiteY2" fmla="*/ 272936 h 281531"/>
                    <a:gd name="connsiteX3" fmla="*/ 15343 w 135600"/>
                    <a:gd name="connsiteY3" fmla="*/ 270748 h 281531"/>
                    <a:gd name="connsiteX4" fmla="*/ 46133 w 135600"/>
                    <a:gd name="connsiteY4" fmla="*/ 164155 h 281531"/>
                    <a:gd name="connsiteX5" fmla="*/ 8623 w 135600"/>
                    <a:gd name="connsiteY5" fmla="*/ 164155 h 281531"/>
                    <a:gd name="connsiteX6" fmla="*/ 1277 w 135600"/>
                    <a:gd name="connsiteY6" fmla="*/ 160091 h 281531"/>
                    <a:gd name="connsiteX7" fmla="*/ 964 w 135600"/>
                    <a:gd name="connsiteY7" fmla="*/ 151651 h 281531"/>
                    <a:gd name="connsiteX8" fmla="*/ 1589 w 135600"/>
                    <a:gd name="connsiteY8" fmla="*/ 150557 h 281531"/>
                    <a:gd name="connsiteX9" fmla="*/ 108026 w 135600"/>
                    <a:gd name="connsiteY9" fmla="*/ 3640 h 281531"/>
                    <a:gd name="connsiteX10" fmla="*/ 108026 w 135600"/>
                    <a:gd name="connsiteY10" fmla="*/ 3640 h 281531"/>
                    <a:gd name="connsiteX11" fmla="*/ 117091 w 135600"/>
                    <a:gd name="connsiteY11" fmla="*/ 202 h 281531"/>
                    <a:gd name="connsiteX12" fmla="*/ 123656 w 135600"/>
                    <a:gd name="connsiteY12" fmla="*/ 8641 h 281531"/>
                    <a:gd name="connsiteX13" fmla="*/ 123343 w 135600"/>
                    <a:gd name="connsiteY13" fmla="*/ 11142 h 281531"/>
                    <a:gd name="connsiteX14" fmla="*/ 89427 w 135600"/>
                    <a:gd name="connsiteY14" fmla="*/ 117266 h 281531"/>
                    <a:gd name="connsiteX15" fmla="*/ 127094 w 135600"/>
                    <a:gd name="connsiteY15" fmla="*/ 117266 h 281531"/>
                    <a:gd name="connsiteX16" fmla="*/ 134440 w 135600"/>
                    <a:gd name="connsiteY16" fmla="*/ 121330 h 281531"/>
                    <a:gd name="connsiteX17" fmla="*/ 134753 w 135600"/>
                    <a:gd name="connsiteY17" fmla="*/ 129770 h 281531"/>
                    <a:gd name="connsiteX18" fmla="*/ 134127 w 135600"/>
                    <a:gd name="connsiteY18" fmla="*/ 130708 h 281531"/>
                    <a:gd name="connsiteX19" fmla="*/ 30817 w 135600"/>
                    <a:gd name="connsiteY19" fmla="*/ 277781 h 281531"/>
                    <a:gd name="connsiteX20" fmla="*/ 30817 w 135600"/>
                    <a:gd name="connsiteY20" fmla="*/ 277781 h 281531"/>
                    <a:gd name="connsiteX21" fmla="*/ 23471 w 135600"/>
                    <a:gd name="connsiteY21" fmla="*/ 281532 h 28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600" h="281531">
                      <a:moveTo>
                        <a:pt x="23471" y="281532"/>
                      </a:moveTo>
                      <a:cubicBezTo>
                        <a:pt x="23471" y="281532"/>
                        <a:pt x="22377" y="281532"/>
                        <a:pt x="21751" y="281376"/>
                      </a:cubicBezTo>
                      <a:cubicBezTo>
                        <a:pt x="17844" y="280438"/>
                        <a:pt x="15031" y="277000"/>
                        <a:pt x="15031" y="272936"/>
                      </a:cubicBezTo>
                      <a:cubicBezTo>
                        <a:pt x="15031" y="272154"/>
                        <a:pt x="15031" y="271373"/>
                        <a:pt x="15343" y="270748"/>
                      </a:cubicBezTo>
                      <a:lnTo>
                        <a:pt x="46133" y="164155"/>
                      </a:lnTo>
                      <a:lnTo>
                        <a:pt x="8623" y="164155"/>
                      </a:lnTo>
                      <a:cubicBezTo>
                        <a:pt x="5809" y="164155"/>
                        <a:pt x="2683" y="162436"/>
                        <a:pt x="1277" y="160091"/>
                      </a:cubicBezTo>
                      <a:cubicBezTo>
                        <a:pt x="-286" y="157590"/>
                        <a:pt x="-442" y="154308"/>
                        <a:pt x="964" y="151651"/>
                      </a:cubicBezTo>
                      <a:cubicBezTo>
                        <a:pt x="1120" y="151339"/>
                        <a:pt x="1433" y="150870"/>
                        <a:pt x="1589" y="150557"/>
                      </a:cubicBezTo>
                      <a:lnTo>
                        <a:pt x="108026" y="3640"/>
                      </a:lnTo>
                      <a:lnTo>
                        <a:pt x="108026" y="3640"/>
                      </a:lnTo>
                      <a:cubicBezTo>
                        <a:pt x="110058" y="983"/>
                        <a:pt x="113965" y="-580"/>
                        <a:pt x="117091" y="202"/>
                      </a:cubicBezTo>
                      <a:cubicBezTo>
                        <a:pt x="120999" y="1139"/>
                        <a:pt x="123656" y="4578"/>
                        <a:pt x="123656" y="8641"/>
                      </a:cubicBezTo>
                      <a:cubicBezTo>
                        <a:pt x="123656" y="9423"/>
                        <a:pt x="123656" y="10361"/>
                        <a:pt x="123343" y="11142"/>
                      </a:cubicBezTo>
                      <a:lnTo>
                        <a:pt x="89427" y="117266"/>
                      </a:lnTo>
                      <a:lnTo>
                        <a:pt x="127094" y="117266"/>
                      </a:lnTo>
                      <a:cubicBezTo>
                        <a:pt x="129907" y="117266"/>
                        <a:pt x="133033" y="118986"/>
                        <a:pt x="134440" y="121330"/>
                      </a:cubicBezTo>
                      <a:cubicBezTo>
                        <a:pt x="135847" y="123674"/>
                        <a:pt x="136003" y="127269"/>
                        <a:pt x="134753" y="129770"/>
                      </a:cubicBezTo>
                      <a:cubicBezTo>
                        <a:pt x="134596" y="130083"/>
                        <a:pt x="134440" y="130395"/>
                        <a:pt x="134127" y="130708"/>
                      </a:cubicBezTo>
                      <a:lnTo>
                        <a:pt x="30817" y="277781"/>
                      </a:lnTo>
                      <a:lnTo>
                        <a:pt x="30817" y="277781"/>
                      </a:lnTo>
                      <a:cubicBezTo>
                        <a:pt x="29254" y="279969"/>
                        <a:pt x="26284" y="281532"/>
                        <a:pt x="23471" y="281532"/>
                      </a:cubicBezTo>
                      <a:close/>
                    </a:path>
                  </a:pathLst>
                </a:custGeom>
                <a:solidFill>
                  <a:srgbClr val="C5FFCB"/>
                </a:solidFill>
                <a:ln w="0" cap="flat">
                  <a:noFill/>
                  <a:prstDash val="solid"/>
                  <a:miter/>
                </a:ln>
              </p:spPr>
              <p:txBody>
                <a:bodyPr rtlCol="0" anchor="ctr"/>
                <a:lstStyle/>
                <a:p>
                  <a:endParaRPr lang="zh-CN" altLang="en-US"/>
                </a:p>
              </p:txBody>
            </p:sp>
          </p:grpSp>
          <p:sp>
            <p:nvSpPr>
              <p:cNvPr id="212" name="任意多边形: 形状 211">
                <a:extLst>
                  <a:ext uri="{FF2B5EF4-FFF2-40B4-BE49-F238E27FC236}">
                    <a16:creationId xmlns:a16="http://schemas.microsoft.com/office/drawing/2014/main" id="{DDFBDB1D-5F48-6D83-5062-60D12E4073A5}"/>
                  </a:ext>
                </a:extLst>
              </p:cNvPr>
              <p:cNvSpPr/>
              <p:nvPr/>
            </p:nvSpPr>
            <p:spPr>
              <a:xfrm>
                <a:off x="7417685" y="2598779"/>
                <a:ext cx="189585" cy="379170"/>
              </a:xfrm>
              <a:custGeom>
                <a:avLst/>
                <a:gdLst>
                  <a:gd name="connsiteX0" fmla="*/ 189586 w 189585"/>
                  <a:gd name="connsiteY0" fmla="*/ 0 h 379170"/>
                  <a:gd name="connsiteX1" fmla="*/ 189586 w 189585"/>
                  <a:gd name="connsiteY1" fmla="*/ 0 h 379170"/>
                  <a:gd name="connsiteX2" fmla="*/ 0 w 189585"/>
                  <a:gd name="connsiteY2" fmla="*/ 189586 h 379170"/>
                  <a:gd name="connsiteX3" fmla="*/ 189586 w 189585"/>
                  <a:gd name="connsiteY3" fmla="*/ 379171 h 379170"/>
                  <a:gd name="connsiteX4" fmla="*/ 189586 w 189585"/>
                  <a:gd name="connsiteY4" fmla="*/ 379171 h 379170"/>
                  <a:gd name="connsiteX5" fmla="*/ 189586 w 189585"/>
                  <a:gd name="connsiteY5" fmla="*/ 156 h 37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85" h="379170">
                    <a:moveTo>
                      <a:pt x="189586" y="0"/>
                    </a:moveTo>
                    <a:cubicBezTo>
                      <a:pt x="189586" y="0"/>
                      <a:pt x="189586" y="0"/>
                      <a:pt x="189586" y="0"/>
                    </a:cubicBezTo>
                    <a:cubicBezTo>
                      <a:pt x="85024" y="0"/>
                      <a:pt x="0" y="85024"/>
                      <a:pt x="0" y="189586"/>
                    </a:cubicBezTo>
                    <a:cubicBezTo>
                      <a:pt x="0" y="294147"/>
                      <a:pt x="85024" y="379171"/>
                      <a:pt x="189586" y="379171"/>
                    </a:cubicBezTo>
                    <a:cubicBezTo>
                      <a:pt x="189586" y="379171"/>
                      <a:pt x="189586" y="379171"/>
                      <a:pt x="189586" y="379171"/>
                    </a:cubicBezTo>
                    <a:lnTo>
                      <a:pt x="189586" y="156"/>
                    </a:lnTo>
                    <a:close/>
                  </a:path>
                </a:pathLst>
              </a:custGeom>
              <a:solidFill>
                <a:srgbClr val="53DB50">
                  <a:alpha val="30000"/>
                </a:srgbClr>
              </a:solidFill>
              <a:ln w="0" cap="flat">
                <a:noFill/>
                <a:prstDash val="solid"/>
                <a:miter/>
              </a:ln>
            </p:spPr>
            <p:txBody>
              <a:bodyPr rtlCol="0" anchor="ctr"/>
              <a:lstStyle/>
              <a:p>
                <a:endParaRPr lang="zh-CN" altLang="en-US"/>
              </a:p>
            </p:txBody>
          </p:sp>
        </p:grpSp>
        <p:grpSp>
          <p:nvGrpSpPr>
            <p:cNvPr id="21" name="组合 20">
              <a:extLst>
                <a:ext uri="{FF2B5EF4-FFF2-40B4-BE49-F238E27FC236}">
                  <a16:creationId xmlns:a16="http://schemas.microsoft.com/office/drawing/2014/main" id="{80F0078B-F43D-7960-F041-5A09EFB54742}"/>
                </a:ext>
              </a:extLst>
            </p:cNvPr>
            <p:cNvGrpSpPr/>
            <p:nvPr/>
          </p:nvGrpSpPr>
          <p:grpSpPr>
            <a:xfrm>
              <a:off x="3383720" y="2861511"/>
              <a:ext cx="491546" cy="558284"/>
              <a:chOff x="3383720" y="2861511"/>
              <a:chExt cx="491546" cy="558284"/>
            </a:xfrm>
          </p:grpSpPr>
          <p:sp>
            <p:nvSpPr>
              <p:cNvPr id="199" name="任意多边形: 形状 198">
                <a:extLst>
                  <a:ext uri="{FF2B5EF4-FFF2-40B4-BE49-F238E27FC236}">
                    <a16:creationId xmlns:a16="http://schemas.microsoft.com/office/drawing/2014/main" id="{FF80B31B-9A5B-10C4-FA34-182F6E577DDC}"/>
                  </a:ext>
                </a:extLst>
              </p:cNvPr>
              <p:cNvSpPr/>
              <p:nvPr/>
            </p:nvSpPr>
            <p:spPr>
              <a:xfrm>
                <a:off x="3449051" y="2861511"/>
                <a:ext cx="185365" cy="76740"/>
              </a:xfrm>
              <a:custGeom>
                <a:avLst/>
                <a:gdLst>
                  <a:gd name="connsiteX0" fmla="*/ 185365 w 185365"/>
                  <a:gd name="connsiteY0" fmla="*/ 22663 h 76740"/>
                  <a:gd name="connsiteX1" fmla="*/ 162703 w 185365"/>
                  <a:gd name="connsiteY1" fmla="*/ 0 h 76740"/>
                  <a:gd name="connsiteX2" fmla="*/ 22663 w 185365"/>
                  <a:gd name="connsiteY2" fmla="*/ 0 h 76740"/>
                  <a:gd name="connsiteX3" fmla="*/ 0 w 185365"/>
                  <a:gd name="connsiteY3" fmla="*/ 22663 h 76740"/>
                  <a:gd name="connsiteX4" fmla="*/ 0 w 185365"/>
                  <a:gd name="connsiteY4" fmla="*/ 76741 h 76740"/>
                  <a:gd name="connsiteX5" fmla="*/ 185209 w 185365"/>
                  <a:gd name="connsiteY5" fmla="*/ 76741 h 76740"/>
                  <a:gd name="connsiteX6" fmla="*/ 185209 w 185365"/>
                  <a:gd name="connsiteY6" fmla="*/ 22663 h 7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65" h="76740">
                    <a:moveTo>
                      <a:pt x="185365" y="22663"/>
                    </a:moveTo>
                    <a:cubicBezTo>
                      <a:pt x="185365" y="10159"/>
                      <a:pt x="175206" y="0"/>
                      <a:pt x="162703" y="0"/>
                    </a:cubicBezTo>
                    <a:lnTo>
                      <a:pt x="22663" y="0"/>
                    </a:lnTo>
                    <a:cubicBezTo>
                      <a:pt x="10159" y="0"/>
                      <a:pt x="0" y="10159"/>
                      <a:pt x="0" y="22663"/>
                    </a:cubicBezTo>
                    <a:lnTo>
                      <a:pt x="0" y="76741"/>
                    </a:lnTo>
                    <a:lnTo>
                      <a:pt x="185209" y="76741"/>
                    </a:lnTo>
                    <a:lnTo>
                      <a:pt x="185209" y="22663"/>
                    </a:lnTo>
                    <a:close/>
                  </a:path>
                </a:pathLst>
              </a:custGeom>
              <a:solidFill>
                <a:srgbClr val="159E31"/>
              </a:solidFill>
              <a:ln w="0"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9223F11F-1E43-DBA7-1026-4EB1F37D28B8}"/>
                  </a:ext>
                </a:extLst>
              </p:cNvPr>
              <p:cNvSpPr/>
              <p:nvPr/>
            </p:nvSpPr>
            <p:spPr>
              <a:xfrm>
                <a:off x="3449051" y="2861511"/>
                <a:ext cx="185365" cy="76740"/>
              </a:xfrm>
              <a:custGeom>
                <a:avLst/>
                <a:gdLst>
                  <a:gd name="connsiteX0" fmla="*/ 185365 w 185365"/>
                  <a:gd name="connsiteY0" fmla="*/ 22663 h 76740"/>
                  <a:gd name="connsiteX1" fmla="*/ 162703 w 185365"/>
                  <a:gd name="connsiteY1" fmla="*/ 0 h 76740"/>
                  <a:gd name="connsiteX2" fmla="*/ 22663 w 185365"/>
                  <a:gd name="connsiteY2" fmla="*/ 0 h 76740"/>
                  <a:gd name="connsiteX3" fmla="*/ 0 w 185365"/>
                  <a:gd name="connsiteY3" fmla="*/ 22663 h 76740"/>
                  <a:gd name="connsiteX4" fmla="*/ 0 w 185365"/>
                  <a:gd name="connsiteY4" fmla="*/ 76741 h 76740"/>
                  <a:gd name="connsiteX5" fmla="*/ 185209 w 185365"/>
                  <a:gd name="connsiteY5" fmla="*/ 76741 h 76740"/>
                  <a:gd name="connsiteX6" fmla="*/ 185209 w 185365"/>
                  <a:gd name="connsiteY6" fmla="*/ 22663 h 7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65" h="76740">
                    <a:moveTo>
                      <a:pt x="185365" y="22663"/>
                    </a:moveTo>
                    <a:cubicBezTo>
                      <a:pt x="185365" y="10159"/>
                      <a:pt x="175206" y="0"/>
                      <a:pt x="162703" y="0"/>
                    </a:cubicBezTo>
                    <a:lnTo>
                      <a:pt x="22663" y="0"/>
                    </a:lnTo>
                    <a:cubicBezTo>
                      <a:pt x="10159" y="0"/>
                      <a:pt x="0" y="10159"/>
                      <a:pt x="0" y="22663"/>
                    </a:cubicBezTo>
                    <a:lnTo>
                      <a:pt x="0" y="76741"/>
                    </a:lnTo>
                    <a:lnTo>
                      <a:pt x="185209" y="76741"/>
                    </a:lnTo>
                    <a:lnTo>
                      <a:pt x="185209" y="22663"/>
                    </a:lnTo>
                    <a:close/>
                  </a:path>
                </a:pathLst>
              </a:custGeom>
              <a:solidFill>
                <a:srgbClr val="159E31">
                  <a:alpha val="40000"/>
                </a:srgbClr>
              </a:solidFill>
              <a:ln w="0"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581104F9-8B52-0908-1C92-62705F3C9F9A}"/>
                  </a:ext>
                </a:extLst>
              </p:cNvPr>
              <p:cNvSpPr/>
              <p:nvPr/>
            </p:nvSpPr>
            <p:spPr>
              <a:xfrm>
                <a:off x="3691151" y="3034060"/>
                <a:ext cx="125504" cy="324311"/>
              </a:xfrm>
              <a:custGeom>
                <a:avLst/>
                <a:gdLst>
                  <a:gd name="connsiteX0" fmla="*/ 0 w 125504"/>
                  <a:gd name="connsiteY0" fmla="*/ 324311 h 324311"/>
                  <a:gd name="connsiteX1" fmla="*/ 38761 w 125504"/>
                  <a:gd name="connsiteY1" fmla="*/ 324311 h 324311"/>
                  <a:gd name="connsiteX2" fmla="*/ 125505 w 125504"/>
                  <a:gd name="connsiteY2" fmla="*/ 237568 h 324311"/>
                  <a:gd name="connsiteX3" fmla="*/ 125505 w 125504"/>
                  <a:gd name="connsiteY3" fmla="*/ 0 h 324311"/>
                  <a:gd name="connsiteX4" fmla="*/ 113939 w 125504"/>
                  <a:gd name="connsiteY4" fmla="*/ 938 h 324311"/>
                  <a:gd name="connsiteX5" fmla="*/ 102373 w 125504"/>
                  <a:gd name="connsiteY5" fmla="*/ 0 h 324311"/>
                  <a:gd name="connsiteX6" fmla="*/ 102373 w 125504"/>
                  <a:gd name="connsiteY6" fmla="*/ 237568 h 324311"/>
                  <a:gd name="connsiteX7" fmla="*/ 38917 w 125504"/>
                  <a:gd name="connsiteY7" fmla="*/ 301024 h 324311"/>
                  <a:gd name="connsiteX8" fmla="*/ 156 w 125504"/>
                  <a:gd name="connsiteY8" fmla="*/ 301024 h 324311"/>
                  <a:gd name="connsiteX9" fmla="*/ 156 w 125504"/>
                  <a:gd name="connsiteY9" fmla="*/ 324311 h 32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04" h="324311">
                    <a:moveTo>
                      <a:pt x="0" y="324311"/>
                    </a:moveTo>
                    <a:lnTo>
                      <a:pt x="38761" y="324311"/>
                    </a:lnTo>
                    <a:cubicBezTo>
                      <a:pt x="86587" y="324311"/>
                      <a:pt x="125505" y="285394"/>
                      <a:pt x="125505" y="237568"/>
                    </a:cubicBezTo>
                    <a:lnTo>
                      <a:pt x="125505" y="0"/>
                    </a:lnTo>
                    <a:cubicBezTo>
                      <a:pt x="121754" y="469"/>
                      <a:pt x="117846" y="938"/>
                      <a:pt x="113939" y="938"/>
                    </a:cubicBezTo>
                    <a:cubicBezTo>
                      <a:pt x="110032" y="938"/>
                      <a:pt x="106124" y="625"/>
                      <a:pt x="102373" y="0"/>
                    </a:cubicBezTo>
                    <a:lnTo>
                      <a:pt x="102373" y="237568"/>
                    </a:lnTo>
                    <a:cubicBezTo>
                      <a:pt x="102373" y="272578"/>
                      <a:pt x="73928" y="301024"/>
                      <a:pt x="38917" y="301024"/>
                    </a:cubicBezTo>
                    <a:lnTo>
                      <a:pt x="156" y="301024"/>
                    </a:lnTo>
                    <a:lnTo>
                      <a:pt x="156" y="324311"/>
                    </a:lnTo>
                    <a:close/>
                  </a:path>
                </a:pathLst>
              </a:custGeom>
              <a:solidFill>
                <a:srgbClr val="A5EB3C"/>
              </a:solidFill>
              <a:ln w="0"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A335F398-A21D-852C-AFBA-F37038B47179}"/>
                  </a:ext>
                </a:extLst>
              </p:cNvPr>
              <p:cNvSpPr/>
              <p:nvPr/>
            </p:nvSpPr>
            <p:spPr>
              <a:xfrm>
                <a:off x="3758515" y="2861667"/>
                <a:ext cx="31102" cy="89088"/>
              </a:xfrm>
              <a:custGeom>
                <a:avLst/>
                <a:gdLst>
                  <a:gd name="connsiteX0" fmla="*/ 30946 w 31102"/>
                  <a:gd name="connsiteY0" fmla="*/ 15473 h 89088"/>
                  <a:gd name="connsiteX1" fmla="*/ 15473 w 31102"/>
                  <a:gd name="connsiteY1" fmla="*/ 0 h 89088"/>
                  <a:gd name="connsiteX2" fmla="*/ 0 w 31102"/>
                  <a:gd name="connsiteY2" fmla="*/ 15473 h 89088"/>
                  <a:gd name="connsiteX3" fmla="*/ 0 w 31102"/>
                  <a:gd name="connsiteY3" fmla="*/ 89088 h 89088"/>
                  <a:gd name="connsiteX4" fmla="*/ 31102 w 31102"/>
                  <a:gd name="connsiteY4" fmla="*/ 89088 h 89088"/>
                  <a:gd name="connsiteX5" fmla="*/ 31102 w 31102"/>
                  <a:gd name="connsiteY5" fmla="*/ 15473 h 8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2" h="89088">
                    <a:moveTo>
                      <a:pt x="30946" y="15473"/>
                    </a:moveTo>
                    <a:cubicBezTo>
                      <a:pt x="30946" y="6877"/>
                      <a:pt x="24069" y="0"/>
                      <a:pt x="15473" y="0"/>
                    </a:cubicBezTo>
                    <a:cubicBezTo>
                      <a:pt x="6877" y="0"/>
                      <a:pt x="0" y="6877"/>
                      <a:pt x="0" y="15473"/>
                    </a:cubicBezTo>
                    <a:lnTo>
                      <a:pt x="0" y="89088"/>
                    </a:lnTo>
                    <a:lnTo>
                      <a:pt x="31102" y="89088"/>
                    </a:lnTo>
                    <a:lnTo>
                      <a:pt x="31102" y="15473"/>
                    </a:lnTo>
                    <a:close/>
                  </a:path>
                </a:pathLst>
              </a:custGeom>
              <a:solidFill>
                <a:srgbClr val="A5EB3C"/>
              </a:solidFill>
              <a:ln w="0"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52ED5011-E251-3E60-6CF5-5D3D083E1D13}"/>
                  </a:ext>
                </a:extLst>
              </p:cNvPr>
              <p:cNvSpPr/>
              <p:nvPr/>
            </p:nvSpPr>
            <p:spPr>
              <a:xfrm>
                <a:off x="3820876" y="2861667"/>
                <a:ext cx="31102" cy="89088"/>
              </a:xfrm>
              <a:custGeom>
                <a:avLst/>
                <a:gdLst>
                  <a:gd name="connsiteX0" fmla="*/ 30947 w 31102"/>
                  <a:gd name="connsiteY0" fmla="*/ 15473 h 89088"/>
                  <a:gd name="connsiteX1" fmla="*/ 15473 w 31102"/>
                  <a:gd name="connsiteY1" fmla="*/ 0 h 89088"/>
                  <a:gd name="connsiteX2" fmla="*/ 0 w 31102"/>
                  <a:gd name="connsiteY2" fmla="*/ 15473 h 89088"/>
                  <a:gd name="connsiteX3" fmla="*/ 0 w 31102"/>
                  <a:gd name="connsiteY3" fmla="*/ 89088 h 89088"/>
                  <a:gd name="connsiteX4" fmla="*/ 31103 w 31102"/>
                  <a:gd name="connsiteY4" fmla="*/ 89088 h 89088"/>
                  <a:gd name="connsiteX5" fmla="*/ 31103 w 31102"/>
                  <a:gd name="connsiteY5" fmla="*/ 15473 h 8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02" h="89088">
                    <a:moveTo>
                      <a:pt x="30947" y="15473"/>
                    </a:moveTo>
                    <a:cubicBezTo>
                      <a:pt x="30947" y="6877"/>
                      <a:pt x="24070" y="0"/>
                      <a:pt x="15473" y="0"/>
                    </a:cubicBezTo>
                    <a:cubicBezTo>
                      <a:pt x="6877" y="0"/>
                      <a:pt x="0" y="6877"/>
                      <a:pt x="0" y="15473"/>
                    </a:cubicBezTo>
                    <a:lnTo>
                      <a:pt x="0" y="89088"/>
                    </a:lnTo>
                    <a:lnTo>
                      <a:pt x="31103" y="89088"/>
                    </a:lnTo>
                    <a:lnTo>
                      <a:pt x="31103" y="15473"/>
                    </a:lnTo>
                    <a:close/>
                  </a:path>
                </a:pathLst>
              </a:custGeom>
              <a:solidFill>
                <a:srgbClr val="A5EB3C"/>
              </a:solidFill>
              <a:ln w="0"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70110716-2400-AB8B-E2C7-76E90F8270FD}"/>
                  </a:ext>
                </a:extLst>
              </p:cNvPr>
              <p:cNvSpPr/>
              <p:nvPr/>
            </p:nvSpPr>
            <p:spPr>
              <a:xfrm>
                <a:off x="3383720" y="2925748"/>
                <a:ext cx="316184" cy="494047"/>
              </a:xfrm>
              <a:custGeom>
                <a:avLst/>
                <a:gdLst>
                  <a:gd name="connsiteX0" fmla="*/ 293365 w 316184"/>
                  <a:gd name="connsiteY0" fmla="*/ 0 h 494047"/>
                  <a:gd name="connsiteX1" fmla="*/ 22819 w 316184"/>
                  <a:gd name="connsiteY1" fmla="*/ 0 h 494047"/>
                  <a:gd name="connsiteX2" fmla="*/ 0 w 316184"/>
                  <a:gd name="connsiteY2" fmla="*/ 22819 h 494047"/>
                  <a:gd name="connsiteX3" fmla="*/ 0 w 316184"/>
                  <a:gd name="connsiteY3" fmla="*/ 471228 h 494047"/>
                  <a:gd name="connsiteX4" fmla="*/ 22819 w 316184"/>
                  <a:gd name="connsiteY4" fmla="*/ 494047 h 494047"/>
                  <a:gd name="connsiteX5" fmla="*/ 293365 w 316184"/>
                  <a:gd name="connsiteY5" fmla="*/ 494047 h 494047"/>
                  <a:gd name="connsiteX6" fmla="*/ 316184 w 316184"/>
                  <a:gd name="connsiteY6" fmla="*/ 471228 h 494047"/>
                  <a:gd name="connsiteX7" fmla="*/ 316184 w 316184"/>
                  <a:gd name="connsiteY7" fmla="*/ 22819 h 494047"/>
                  <a:gd name="connsiteX8" fmla="*/ 293365 w 316184"/>
                  <a:gd name="connsiteY8" fmla="*/ 0 h 49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84" h="494047">
                    <a:moveTo>
                      <a:pt x="293365" y="0"/>
                    </a:moveTo>
                    <a:lnTo>
                      <a:pt x="22819" y="0"/>
                    </a:lnTo>
                    <a:cubicBezTo>
                      <a:pt x="10315" y="0"/>
                      <a:pt x="0" y="10159"/>
                      <a:pt x="0" y="22819"/>
                    </a:cubicBezTo>
                    <a:lnTo>
                      <a:pt x="0" y="471228"/>
                    </a:lnTo>
                    <a:cubicBezTo>
                      <a:pt x="0" y="483732"/>
                      <a:pt x="10159" y="494047"/>
                      <a:pt x="22819" y="494047"/>
                    </a:cubicBezTo>
                    <a:lnTo>
                      <a:pt x="293365" y="494047"/>
                    </a:lnTo>
                    <a:cubicBezTo>
                      <a:pt x="305869" y="494047"/>
                      <a:pt x="316184" y="483888"/>
                      <a:pt x="316184" y="471228"/>
                    </a:cubicBezTo>
                    <a:lnTo>
                      <a:pt x="316184" y="22819"/>
                    </a:lnTo>
                    <a:cubicBezTo>
                      <a:pt x="316184" y="10315"/>
                      <a:pt x="306025" y="0"/>
                      <a:pt x="293365" y="0"/>
                    </a:cubicBezTo>
                    <a:close/>
                  </a:path>
                </a:pathLst>
              </a:custGeom>
              <a:solidFill>
                <a:srgbClr val="159E31"/>
              </a:solidFill>
              <a:ln w="0"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C97B8ADA-62C1-21F6-9D0F-ED6EEA7F2E2B}"/>
                  </a:ext>
                </a:extLst>
              </p:cNvPr>
              <p:cNvSpPr/>
              <p:nvPr/>
            </p:nvSpPr>
            <p:spPr>
              <a:xfrm>
                <a:off x="3414823" y="3304606"/>
                <a:ext cx="253978" cy="80960"/>
              </a:xfrm>
              <a:custGeom>
                <a:avLst/>
                <a:gdLst>
                  <a:gd name="connsiteX0" fmla="*/ 238974 w 253978"/>
                  <a:gd name="connsiteY0" fmla="*/ 0 h 80960"/>
                  <a:gd name="connsiteX1" fmla="*/ 253979 w 253978"/>
                  <a:gd name="connsiteY1" fmla="*/ 15004 h 80960"/>
                  <a:gd name="connsiteX2" fmla="*/ 253979 w 253978"/>
                  <a:gd name="connsiteY2" fmla="*/ 65956 h 80960"/>
                  <a:gd name="connsiteX3" fmla="*/ 238974 w 253978"/>
                  <a:gd name="connsiteY3" fmla="*/ 80961 h 80960"/>
                  <a:gd name="connsiteX4" fmla="*/ 15004 w 253978"/>
                  <a:gd name="connsiteY4" fmla="*/ 80961 h 80960"/>
                  <a:gd name="connsiteX5" fmla="*/ 0 w 253978"/>
                  <a:gd name="connsiteY5" fmla="*/ 65956 h 80960"/>
                  <a:gd name="connsiteX6" fmla="*/ 0 w 253978"/>
                  <a:gd name="connsiteY6" fmla="*/ 15004 h 80960"/>
                  <a:gd name="connsiteX7" fmla="*/ 15004 w 253978"/>
                  <a:gd name="connsiteY7" fmla="*/ 0 h 8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978" h="80960">
                    <a:moveTo>
                      <a:pt x="238974" y="0"/>
                    </a:moveTo>
                    <a:cubicBezTo>
                      <a:pt x="247261" y="0"/>
                      <a:pt x="253979" y="6718"/>
                      <a:pt x="253979" y="15004"/>
                    </a:cubicBezTo>
                    <a:lnTo>
                      <a:pt x="253979" y="65956"/>
                    </a:lnTo>
                    <a:cubicBezTo>
                      <a:pt x="253979" y="74243"/>
                      <a:pt x="247261" y="80961"/>
                      <a:pt x="238974" y="80961"/>
                    </a:cubicBezTo>
                    <a:lnTo>
                      <a:pt x="15004" y="80961"/>
                    </a:lnTo>
                    <a:cubicBezTo>
                      <a:pt x="6717" y="80961"/>
                      <a:pt x="0" y="74243"/>
                      <a:pt x="0" y="65956"/>
                    </a:cubicBezTo>
                    <a:lnTo>
                      <a:pt x="0" y="15004"/>
                    </a:lnTo>
                    <a:cubicBezTo>
                      <a:pt x="0" y="6718"/>
                      <a:pt x="6717" y="0"/>
                      <a:pt x="15004" y="0"/>
                    </a:cubicBezTo>
                    <a:close/>
                  </a:path>
                </a:pathLst>
              </a:custGeom>
              <a:solidFill>
                <a:srgbClr val="A5EB3C"/>
              </a:solidFill>
              <a:ln w="0"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33CC4021-7BF4-CB35-1BF9-EE69165F5212}"/>
                  </a:ext>
                </a:extLst>
              </p:cNvPr>
              <p:cNvSpPr/>
              <p:nvPr/>
            </p:nvSpPr>
            <p:spPr>
              <a:xfrm>
                <a:off x="3414823" y="3189573"/>
                <a:ext cx="253978" cy="80960"/>
              </a:xfrm>
              <a:custGeom>
                <a:avLst/>
                <a:gdLst>
                  <a:gd name="connsiteX0" fmla="*/ 238974 w 253978"/>
                  <a:gd name="connsiteY0" fmla="*/ 0 h 80960"/>
                  <a:gd name="connsiteX1" fmla="*/ 253979 w 253978"/>
                  <a:gd name="connsiteY1" fmla="*/ 15004 h 80960"/>
                  <a:gd name="connsiteX2" fmla="*/ 253979 w 253978"/>
                  <a:gd name="connsiteY2" fmla="*/ 65956 h 80960"/>
                  <a:gd name="connsiteX3" fmla="*/ 238974 w 253978"/>
                  <a:gd name="connsiteY3" fmla="*/ 80961 h 80960"/>
                  <a:gd name="connsiteX4" fmla="*/ 15004 w 253978"/>
                  <a:gd name="connsiteY4" fmla="*/ 80961 h 80960"/>
                  <a:gd name="connsiteX5" fmla="*/ 0 w 253978"/>
                  <a:gd name="connsiteY5" fmla="*/ 65956 h 80960"/>
                  <a:gd name="connsiteX6" fmla="*/ 0 w 253978"/>
                  <a:gd name="connsiteY6" fmla="*/ 15004 h 80960"/>
                  <a:gd name="connsiteX7" fmla="*/ 15004 w 253978"/>
                  <a:gd name="connsiteY7" fmla="*/ 0 h 8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978" h="80960">
                    <a:moveTo>
                      <a:pt x="238974" y="0"/>
                    </a:moveTo>
                    <a:cubicBezTo>
                      <a:pt x="247261" y="0"/>
                      <a:pt x="253979" y="6718"/>
                      <a:pt x="253979" y="15004"/>
                    </a:cubicBezTo>
                    <a:lnTo>
                      <a:pt x="253979" y="65956"/>
                    </a:lnTo>
                    <a:cubicBezTo>
                      <a:pt x="253979" y="74243"/>
                      <a:pt x="247261" y="80961"/>
                      <a:pt x="238974" y="80961"/>
                    </a:cubicBezTo>
                    <a:lnTo>
                      <a:pt x="15004" y="80961"/>
                    </a:lnTo>
                    <a:cubicBezTo>
                      <a:pt x="6717" y="80961"/>
                      <a:pt x="0" y="74243"/>
                      <a:pt x="0" y="65956"/>
                    </a:cubicBezTo>
                    <a:lnTo>
                      <a:pt x="0" y="15004"/>
                    </a:lnTo>
                    <a:cubicBezTo>
                      <a:pt x="0" y="6718"/>
                      <a:pt x="6717" y="0"/>
                      <a:pt x="15004" y="0"/>
                    </a:cubicBezTo>
                    <a:close/>
                  </a:path>
                </a:pathLst>
              </a:custGeom>
              <a:solidFill>
                <a:srgbClr val="A5EB3C"/>
              </a:solidFill>
              <a:ln w="0"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69D6E767-6704-5CDC-CABE-3B5BCE767A39}"/>
                  </a:ext>
                </a:extLst>
              </p:cNvPr>
              <p:cNvSpPr/>
              <p:nvPr/>
            </p:nvSpPr>
            <p:spPr>
              <a:xfrm>
                <a:off x="3414823" y="3074384"/>
                <a:ext cx="253978" cy="80960"/>
              </a:xfrm>
              <a:custGeom>
                <a:avLst/>
                <a:gdLst>
                  <a:gd name="connsiteX0" fmla="*/ 238974 w 253978"/>
                  <a:gd name="connsiteY0" fmla="*/ 0 h 80960"/>
                  <a:gd name="connsiteX1" fmla="*/ 253979 w 253978"/>
                  <a:gd name="connsiteY1" fmla="*/ 15004 h 80960"/>
                  <a:gd name="connsiteX2" fmla="*/ 253979 w 253978"/>
                  <a:gd name="connsiteY2" fmla="*/ 65956 h 80960"/>
                  <a:gd name="connsiteX3" fmla="*/ 238974 w 253978"/>
                  <a:gd name="connsiteY3" fmla="*/ 80961 h 80960"/>
                  <a:gd name="connsiteX4" fmla="*/ 15004 w 253978"/>
                  <a:gd name="connsiteY4" fmla="*/ 80961 h 80960"/>
                  <a:gd name="connsiteX5" fmla="*/ 0 w 253978"/>
                  <a:gd name="connsiteY5" fmla="*/ 65956 h 80960"/>
                  <a:gd name="connsiteX6" fmla="*/ 0 w 253978"/>
                  <a:gd name="connsiteY6" fmla="*/ 15004 h 80960"/>
                  <a:gd name="connsiteX7" fmla="*/ 15004 w 253978"/>
                  <a:gd name="connsiteY7" fmla="*/ 0 h 8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978" h="80960">
                    <a:moveTo>
                      <a:pt x="238974" y="0"/>
                    </a:moveTo>
                    <a:cubicBezTo>
                      <a:pt x="247261" y="0"/>
                      <a:pt x="253979" y="6718"/>
                      <a:pt x="253979" y="15004"/>
                    </a:cubicBezTo>
                    <a:lnTo>
                      <a:pt x="253979" y="65956"/>
                    </a:lnTo>
                    <a:cubicBezTo>
                      <a:pt x="253979" y="74243"/>
                      <a:pt x="247261" y="80961"/>
                      <a:pt x="238974" y="80961"/>
                    </a:cubicBezTo>
                    <a:lnTo>
                      <a:pt x="15004" y="80961"/>
                    </a:lnTo>
                    <a:cubicBezTo>
                      <a:pt x="6717" y="80961"/>
                      <a:pt x="0" y="74243"/>
                      <a:pt x="0" y="65956"/>
                    </a:cubicBezTo>
                    <a:lnTo>
                      <a:pt x="0" y="15004"/>
                    </a:lnTo>
                    <a:cubicBezTo>
                      <a:pt x="0" y="6718"/>
                      <a:pt x="6717" y="0"/>
                      <a:pt x="15004" y="0"/>
                    </a:cubicBezTo>
                    <a:close/>
                  </a:path>
                </a:pathLst>
              </a:custGeom>
              <a:solidFill>
                <a:srgbClr val="A5EB3C"/>
              </a:solidFill>
              <a:ln w="0"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96357D4B-8063-D072-A1EA-B024B6739B20}"/>
                  </a:ext>
                </a:extLst>
              </p:cNvPr>
              <p:cNvSpPr/>
              <p:nvPr/>
            </p:nvSpPr>
            <p:spPr>
              <a:xfrm>
                <a:off x="3414823" y="2959195"/>
                <a:ext cx="253978" cy="80960"/>
              </a:xfrm>
              <a:custGeom>
                <a:avLst/>
                <a:gdLst>
                  <a:gd name="connsiteX0" fmla="*/ 238974 w 253978"/>
                  <a:gd name="connsiteY0" fmla="*/ 0 h 80960"/>
                  <a:gd name="connsiteX1" fmla="*/ 253979 w 253978"/>
                  <a:gd name="connsiteY1" fmla="*/ 15004 h 80960"/>
                  <a:gd name="connsiteX2" fmla="*/ 253979 w 253978"/>
                  <a:gd name="connsiteY2" fmla="*/ 65956 h 80960"/>
                  <a:gd name="connsiteX3" fmla="*/ 238974 w 253978"/>
                  <a:gd name="connsiteY3" fmla="*/ 80961 h 80960"/>
                  <a:gd name="connsiteX4" fmla="*/ 15004 w 253978"/>
                  <a:gd name="connsiteY4" fmla="*/ 80961 h 80960"/>
                  <a:gd name="connsiteX5" fmla="*/ 0 w 253978"/>
                  <a:gd name="connsiteY5" fmla="*/ 65956 h 80960"/>
                  <a:gd name="connsiteX6" fmla="*/ 0 w 253978"/>
                  <a:gd name="connsiteY6" fmla="*/ 15004 h 80960"/>
                  <a:gd name="connsiteX7" fmla="*/ 15004 w 253978"/>
                  <a:gd name="connsiteY7" fmla="*/ 0 h 8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978" h="80960">
                    <a:moveTo>
                      <a:pt x="238974" y="0"/>
                    </a:moveTo>
                    <a:cubicBezTo>
                      <a:pt x="247261" y="0"/>
                      <a:pt x="253979" y="6718"/>
                      <a:pt x="253979" y="15004"/>
                    </a:cubicBezTo>
                    <a:lnTo>
                      <a:pt x="253979" y="65956"/>
                    </a:lnTo>
                    <a:cubicBezTo>
                      <a:pt x="253979" y="74243"/>
                      <a:pt x="247261" y="80961"/>
                      <a:pt x="238974" y="80961"/>
                    </a:cubicBezTo>
                    <a:lnTo>
                      <a:pt x="15004" y="80961"/>
                    </a:lnTo>
                    <a:cubicBezTo>
                      <a:pt x="6717" y="80961"/>
                      <a:pt x="0" y="74243"/>
                      <a:pt x="0" y="65956"/>
                    </a:cubicBezTo>
                    <a:lnTo>
                      <a:pt x="0" y="15004"/>
                    </a:lnTo>
                    <a:cubicBezTo>
                      <a:pt x="0" y="6718"/>
                      <a:pt x="6717" y="0"/>
                      <a:pt x="15004" y="0"/>
                    </a:cubicBezTo>
                    <a:close/>
                  </a:path>
                </a:pathLst>
              </a:custGeom>
              <a:solidFill>
                <a:srgbClr val="A5EB3C">
                  <a:alpha val="20000"/>
                </a:srgbClr>
              </a:solidFill>
              <a:ln w="0"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06220CDF-0C66-5FA6-6FF9-F7F2E92F3EC9}"/>
                  </a:ext>
                </a:extLst>
              </p:cNvPr>
              <p:cNvSpPr/>
              <p:nvPr/>
            </p:nvSpPr>
            <p:spPr>
              <a:xfrm>
                <a:off x="3734758" y="2932781"/>
                <a:ext cx="140508" cy="119461"/>
              </a:xfrm>
              <a:custGeom>
                <a:avLst/>
                <a:gdLst>
                  <a:gd name="connsiteX0" fmla="*/ 137070 w 140508"/>
                  <a:gd name="connsiteY0" fmla="*/ 0 h 119461"/>
                  <a:gd name="connsiteX1" fmla="*/ 3439 w 140508"/>
                  <a:gd name="connsiteY1" fmla="*/ 0 h 119461"/>
                  <a:gd name="connsiteX2" fmla="*/ 0 w 140508"/>
                  <a:gd name="connsiteY2" fmla="*/ 3439 h 119461"/>
                  <a:gd name="connsiteX3" fmla="*/ 0 w 140508"/>
                  <a:gd name="connsiteY3" fmla="*/ 50796 h 119461"/>
                  <a:gd name="connsiteX4" fmla="*/ 38448 w 140508"/>
                  <a:gd name="connsiteY4" fmla="*/ 112376 h 119461"/>
                  <a:gd name="connsiteX5" fmla="*/ 140509 w 140508"/>
                  <a:gd name="connsiteY5" fmla="*/ 49233 h 119461"/>
                  <a:gd name="connsiteX6" fmla="*/ 140509 w 140508"/>
                  <a:gd name="connsiteY6" fmla="*/ 3439 h 119461"/>
                  <a:gd name="connsiteX7" fmla="*/ 137070 w 140508"/>
                  <a:gd name="connsiteY7" fmla="*/ 0 h 11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08" h="119461">
                    <a:moveTo>
                      <a:pt x="137070" y="0"/>
                    </a:moveTo>
                    <a:lnTo>
                      <a:pt x="3439" y="0"/>
                    </a:lnTo>
                    <a:cubicBezTo>
                      <a:pt x="1563" y="0"/>
                      <a:pt x="0" y="1563"/>
                      <a:pt x="0" y="3439"/>
                    </a:cubicBezTo>
                    <a:lnTo>
                      <a:pt x="0" y="50796"/>
                    </a:lnTo>
                    <a:cubicBezTo>
                      <a:pt x="0" y="76897"/>
                      <a:pt x="14535" y="101592"/>
                      <a:pt x="38448" y="112376"/>
                    </a:cubicBezTo>
                    <a:cubicBezTo>
                      <a:pt x="90182" y="135664"/>
                      <a:pt x="140509" y="98153"/>
                      <a:pt x="140509" y="49233"/>
                    </a:cubicBezTo>
                    <a:lnTo>
                      <a:pt x="140509" y="3439"/>
                    </a:lnTo>
                    <a:cubicBezTo>
                      <a:pt x="140509" y="1563"/>
                      <a:pt x="138946" y="0"/>
                      <a:pt x="137070" y="0"/>
                    </a:cubicBezTo>
                    <a:close/>
                  </a:path>
                </a:pathLst>
              </a:custGeom>
              <a:solidFill>
                <a:srgbClr val="53DB50"/>
              </a:solidFill>
              <a:ln w="0"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6028BB82-430F-1E78-8D6B-CB1BF3F941DE}"/>
                  </a:ext>
                </a:extLst>
              </p:cNvPr>
              <p:cNvSpPr/>
              <p:nvPr/>
            </p:nvSpPr>
            <p:spPr>
              <a:xfrm>
                <a:off x="3734758" y="2932625"/>
                <a:ext cx="140508" cy="59704"/>
              </a:xfrm>
              <a:custGeom>
                <a:avLst/>
                <a:gdLst>
                  <a:gd name="connsiteX0" fmla="*/ 156 w 140508"/>
                  <a:gd name="connsiteY0" fmla="*/ 3439 h 59704"/>
                  <a:gd name="connsiteX1" fmla="*/ 156 w 140508"/>
                  <a:gd name="connsiteY1" fmla="*/ 50796 h 59704"/>
                  <a:gd name="connsiteX2" fmla="*/ 782 w 140508"/>
                  <a:gd name="connsiteY2" fmla="*/ 59705 h 59704"/>
                  <a:gd name="connsiteX3" fmla="*/ 139727 w 140508"/>
                  <a:gd name="connsiteY3" fmla="*/ 59705 h 59704"/>
                  <a:gd name="connsiteX4" fmla="*/ 140509 w 140508"/>
                  <a:gd name="connsiteY4" fmla="*/ 49233 h 59704"/>
                  <a:gd name="connsiteX5" fmla="*/ 140509 w 140508"/>
                  <a:gd name="connsiteY5" fmla="*/ 3439 h 59704"/>
                  <a:gd name="connsiteX6" fmla="*/ 137070 w 140508"/>
                  <a:gd name="connsiteY6" fmla="*/ 0 h 59704"/>
                  <a:gd name="connsiteX7" fmla="*/ 3439 w 140508"/>
                  <a:gd name="connsiteY7" fmla="*/ 0 h 59704"/>
                  <a:gd name="connsiteX8" fmla="*/ 0 w 140508"/>
                  <a:gd name="connsiteY8" fmla="*/ 3439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08" h="59704">
                    <a:moveTo>
                      <a:pt x="156" y="3439"/>
                    </a:moveTo>
                    <a:lnTo>
                      <a:pt x="156" y="50796"/>
                    </a:lnTo>
                    <a:cubicBezTo>
                      <a:pt x="156" y="53765"/>
                      <a:pt x="469" y="56735"/>
                      <a:pt x="782" y="59705"/>
                    </a:cubicBezTo>
                    <a:lnTo>
                      <a:pt x="139727" y="59705"/>
                    </a:lnTo>
                    <a:cubicBezTo>
                      <a:pt x="140196" y="56266"/>
                      <a:pt x="140509" y="52828"/>
                      <a:pt x="140509" y="49233"/>
                    </a:cubicBezTo>
                    <a:lnTo>
                      <a:pt x="140509" y="3439"/>
                    </a:lnTo>
                    <a:cubicBezTo>
                      <a:pt x="140509" y="1563"/>
                      <a:pt x="138946" y="0"/>
                      <a:pt x="137070" y="0"/>
                    </a:cubicBezTo>
                    <a:lnTo>
                      <a:pt x="3439" y="0"/>
                    </a:lnTo>
                    <a:cubicBezTo>
                      <a:pt x="1563" y="0"/>
                      <a:pt x="0" y="1563"/>
                      <a:pt x="0" y="3439"/>
                    </a:cubicBezTo>
                    <a:close/>
                  </a:path>
                </a:pathLst>
              </a:custGeom>
              <a:solidFill>
                <a:srgbClr val="53DB50">
                  <a:alpha val="30000"/>
                </a:srgbClr>
              </a:solidFill>
              <a:ln w="0" cap="flat">
                <a:noFill/>
                <a:prstDash val="solid"/>
                <a:miter/>
              </a:ln>
            </p:spPr>
            <p:txBody>
              <a:bodyPr rtlCol="0" anchor="ctr"/>
              <a:lstStyle/>
              <a:p>
                <a:endParaRPr lang="zh-CN" altLang="en-US"/>
              </a:p>
            </p:txBody>
          </p:sp>
        </p:grpSp>
        <p:grpSp>
          <p:nvGrpSpPr>
            <p:cNvPr id="22" name="组合 21">
              <a:extLst>
                <a:ext uri="{FF2B5EF4-FFF2-40B4-BE49-F238E27FC236}">
                  <a16:creationId xmlns:a16="http://schemas.microsoft.com/office/drawing/2014/main" id="{65B253FE-0B88-EDDA-F5B0-89B996B9156B}"/>
                </a:ext>
              </a:extLst>
            </p:cNvPr>
            <p:cNvGrpSpPr/>
            <p:nvPr/>
          </p:nvGrpSpPr>
          <p:grpSpPr>
            <a:xfrm>
              <a:off x="2245426" y="4129842"/>
              <a:ext cx="644272" cy="689259"/>
              <a:chOff x="2245426" y="4129842"/>
              <a:chExt cx="644272" cy="689259"/>
            </a:xfrm>
          </p:grpSpPr>
          <p:grpSp>
            <p:nvGrpSpPr>
              <p:cNvPr id="181" name="组合 180">
                <a:extLst>
                  <a:ext uri="{FF2B5EF4-FFF2-40B4-BE49-F238E27FC236}">
                    <a16:creationId xmlns:a16="http://schemas.microsoft.com/office/drawing/2014/main" id="{A628DECB-6C25-2585-1636-4859C7157980}"/>
                  </a:ext>
                </a:extLst>
              </p:cNvPr>
              <p:cNvGrpSpPr/>
              <p:nvPr/>
            </p:nvGrpSpPr>
            <p:grpSpPr>
              <a:xfrm>
                <a:off x="2245426" y="4129998"/>
                <a:ext cx="644272" cy="689103"/>
                <a:chOff x="2245426" y="4129998"/>
                <a:chExt cx="644272" cy="689103"/>
              </a:xfrm>
            </p:grpSpPr>
            <p:sp>
              <p:nvSpPr>
                <p:cNvPr id="184" name="任意多边形: 形状 183">
                  <a:extLst>
                    <a:ext uri="{FF2B5EF4-FFF2-40B4-BE49-F238E27FC236}">
                      <a16:creationId xmlns:a16="http://schemas.microsoft.com/office/drawing/2014/main" id="{845434E2-AD9A-39F9-FF77-511B76D68333}"/>
                    </a:ext>
                  </a:extLst>
                </p:cNvPr>
                <p:cNvSpPr/>
                <p:nvPr/>
              </p:nvSpPr>
              <p:spPr>
                <a:xfrm>
                  <a:off x="2701025" y="4348342"/>
                  <a:ext cx="188673" cy="390892"/>
                </a:xfrm>
                <a:custGeom>
                  <a:avLst/>
                  <a:gdLst>
                    <a:gd name="connsiteX0" fmla="*/ 0 w 188673"/>
                    <a:gd name="connsiteY0" fmla="*/ 149730 h 390892"/>
                    <a:gd name="connsiteX1" fmla="*/ 1407 w 188673"/>
                    <a:gd name="connsiteY1" fmla="*/ 148480 h 390892"/>
                    <a:gd name="connsiteX2" fmla="*/ 2657 w 188673"/>
                    <a:gd name="connsiteY2" fmla="*/ 147386 h 390892"/>
                    <a:gd name="connsiteX3" fmla="*/ 5158 w 188673"/>
                    <a:gd name="connsiteY3" fmla="*/ 145354 h 390892"/>
                    <a:gd name="connsiteX4" fmla="*/ 10472 w 188673"/>
                    <a:gd name="connsiteY4" fmla="*/ 141603 h 390892"/>
                    <a:gd name="connsiteX5" fmla="*/ 22350 w 188673"/>
                    <a:gd name="connsiteY5" fmla="*/ 135664 h 390892"/>
                    <a:gd name="connsiteX6" fmla="*/ 36260 w 188673"/>
                    <a:gd name="connsiteY6" fmla="*/ 132694 h 390892"/>
                    <a:gd name="connsiteX7" fmla="*/ 51108 w 188673"/>
                    <a:gd name="connsiteY7" fmla="*/ 134882 h 390892"/>
                    <a:gd name="connsiteX8" fmla="*/ 63768 w 188673"/>
                    <a:gd name="connsiteY8" fmla="*/ 142541 h 390892"/>
                    <a:gd name="connsiteX9" fmla="*/ 68770 w 188673"/>
                    <a:gd name="connsiteY9" fmla="*/ 147542 h 390892"/>
                    <a:gd name="connsiteX10" fmla="*/ 70958 w 188673"/>
                    <a:gd name="connsiteY10" fmla="*/ 150199 h 390892"/>
                    <a:gd name="connsiteX11" fmla="*/ 72052 w 188673"/>
                    <a:gd name="connsiteY11" fmla="*/ 151762 h 390892"/>
                    <a:gd name="connsiteX12" fmla="*/ 73146 w 188673"/>
                    <a:gd name="connsiteY12" fmla="*/ 153481 h 390892"/>
                    <a:gd name="connsiteX13" fmla="*/ 78147 w 188673"/>
                    <a:gd name="connsiteY13" fmla="*/ 166454 h 390892"/>
                    <a:gd name="connsiteX14" fmla="*/ 80492 w 188673"/>
                    <a:gd name="connsiteY14" fmla="*/ 178488 h 390892"/>
                    <a:gd name="connsiteX15" fmla="*/ 82836 w 188673"/>
                    <a:gd name="connsiteY15" fmla="*/ 201776 h 390892"/>
                    <a:gd name="connsiteX16" fmla="*/ 83774 w 188673"/>
                    <a:gd name="connsiteY16" fmla="*/ 224595 h 390892"/>
                    <a:gd name="connsiteX17" fmla="*/ 84555 w 188673"/>
                    <a:gd name="connsiteY17" fmla="*/ 269765 h 390892"/>
                    <a:gd name="connsiteX18" fmla="*/ 86275 w 188673"/>
                    <a:gd name="connsiteY18" fmla="*/ 314152 h 390892"/>
                    <a:gd name="connsiteX19" fmla="*/ 88619 w 188673"/>
                    <a:gd name="connsiteY19" fmla="*/ 335721 h 390892"/>
                    <a:gd name="connsiteX20" fmla="*/ 93152 w 188673"/>
                    <a:gd name="connsiteY20" fmla="*/ 355727 h 390892"/>
                    <a:gd name="connsiteX21" fmla="*/ 96746 w 188673"/>
                    <a:gd name="connsiteY21" fmla="*/ 363698 h 390892"/>
                    <a:gd name="connsiteX22" fmla="*/ 100497 w 188673"/>
                    <a:gd name="connsiteY22" fmla="*/ 367761 h 390892"/>
                    <a:gd name="connsiteX23" fmla="*/ 101904 w 188673"/>
                    <a:gd name="connsiteY23" fmla="*/ 368230 h 390892"/>
                    <a:gd name="connsiteX24" fmla="*/ 102373 w 188673"/>
                    <a:gd name="connsiteY24" fmla="*/ 368230 h 390892"/>
                    <a:gd name="connsiteX25" fmla="*/ 102998 w 188673"/>
                    <a:gd name="connsiteY25" fmla="*/ 368230 h 390892"/>
                    <a:gd name="connsiteX26" fmla="*/ 105030 w 188673"/>
                    <a:gd name="connsiteY26" fmla="*/ 368230 h 390892"/>
                    <a:gd name="connsiteX27" fmla="*/ 113001 w 188673"/>
                    <a:gd name="connsiteY27" fmla="*/ 366355 h 390892"/>
                    <a:gd name="connsiteX28" fmla="*/ 128005 w 188673"/>
                    <a:gd name="connsiteY28" fmla="*/ 356508 h 390892"/>
                    <a:gd name="connsiteX29" fmla="*/ 140353 w 188673"/>
                    <a:gd name="connsiteY29" fmla="*/ 341348 h 390892"/>
                    <a:gd name="connsiteX30" fmla="*/ 156607 w 188673"/>
                    <a:gd name="connsiteY30" fmla="*/ 303368 h 390892"/>
                    <a:gd name="connsiteX31" fmla="*/ 163641 w 188673"/>
                    <a:gd name="connsiteY31" fmla="*/ 261324 h 390892"/>
                    <a:gd name="connsiteX32" fmla="*/ 157076 w 188673"/>
                    <a:gd name="connsiteY32" fmla="*/ 175206 h 390892"/>
                    <a:gd name="connsiteX33" fmla="*/ 130506 w 188673"/>
                    <a:gd name="connsiteY33" fmla="*/ 92058 h 390892"/>
                    <a:gd name="connsiteX34" fmla="*/ 89401 w 188673"/>
                    <a:gd name="connsiteY34" fmla="*/ 14379 h 390892"/>
                    <a:gd name="connsiteX35" fmla="*/ 112688 w 188673"/>
                    <a:gd name="connsiteY35" fmla="*/ 0 h 390892"/>
                    <a:gd name="connsiteX36" fmla="*/ 154732 w 188673"/>
                    <a:gd name="connsiteY36" fmla="*/ 81898 h 390892"/>
                    <a:gd name="connsiteX37" fmla="*/ 181771 w 188673"/>
                    <a:gd name="connsiteY37" fmla="*/ 170361 h 390892"/>
                    <a:gd name="connsiteX38" fmla="*/ 187710 w 188673"/>
                    <a:gd name="connsiteY38" fmla="*/ 263356 h 390892"/>
                    <a:gd name="connsiteX39" fmla="*/ 179426 w 188673"/>
                    <a:gd name="connsiteY39" fmla="*/ 309932 h 390892"/>
                    <a:gd name="connsiteX40" fmla="*/ 159733 w 188673"/>
                    <a:gd name="connsiteY40" fmla="*/ 354164 h 390892"/>
                    <a:gd name="connsiteX41" fmla="*/ 143479 w 188673"/>
                    <a:gd name="connsiteY41" fmla="*/ 373544 h 390892"/>
                    <a:gd name="connsiteX42" fmla="*/ 120816 w 188673"/>
                    <a:gd name="connsiteY42" fmla="*/ 387767 h 390892"/>
                    <a:gd name="connsiteX43" fmla="*/ 106905 w 188673"/>
                    <a:gd name="connsiteY43" fmla="*/ 390893 h 390892"/>
                    <a:gd name="connsiteX44" fmla="*/ 103311 w 188673"/>
                    <a:gd name="connsiteY44" fmla="*/ 390893 h 390892"/>
                    <a:gd name="connsiteX45" fmla="*/ 101123 w 188673"/>
                    <a:gd name="connsiteY45" fmla="*/ 390893 h 390892"/>
                    <a:gd name="connsiteX46" fmla="*/ 98778 w 188673"/>
                    <a:gd name="connsiteY46" fmla="*/ 390737 h 390892"/>
                    <a:gd name="connsiteX47" fmla="*/ 89557 w 188673"/>
                    <a:gd name="connsiteY47" fmla="*/ 387611 h 390892"/>
                    <a:gd name="connsiteX48" fmla="*/ 82524 w 188673"/>
                    <a:gd name="connsiteY48" fmla="*/ 381984 h 390892"/>
                    <a:gd name="connsiteX49" fmla="*/ 77835 w 188673"/>
                    <a:gd name="connsiteY49" fmla="*/ 375732 h 390892"/>
                    <a:gd name="connsiteX50" fmla="*/ 72208 w 188673"/>
                    <a:gd name="connsiteY50" fmla="*/ 363229 h 390892"/>
                    <a:gd name="connsiteX51" fmla="*/ 67050 w 188673"/>
                    <a:gd name="connsiteY51" fmla="*/ 339316 h 390892"/>
                    <a:gd name="connsiteX52" fmla="*/ 64862 w 188673"/>
                    <a:gd name="connsiteY52" fmla="*/ 316028 h 390892"/>
                    <a:gd name="connsiteX53" fmla="*/ 63612 w 188673"/>
                    <a:gd name="connsiteY53" fmla="*/ 270390 h 390892"/>
                    <a:gd name="connsiteX54" fmla="*/ 63456 w 188673"/>
                    <a:gd name="connsiteY54" fmla="*/ 225533 h 390892"/>
                    <a:gd name="connsiteX55" fmla="*/ 60955 w 188673"/>
                    <a:gd name="connsiteY55" fmla="*/ 181927 h 390892"/>
                    <a:gd name="connsiteX56" fmla="*/ 59079 w 188673"/>
                    <a:gd name="connsiteY56" fmla="*/ 171924 h 390892"/>
                    <a:gd name="connsiteX57" fmla="*/ 56266 w 188673"/>
                    <a:gd name="connsiteY57" fmla="*/ 163953 h 390892"/>
                    <a:gd name="connsiteX58" fmla="*/ 55797 w 188673"/>
                    <a:gd name="connsiteY58" fmla="*/ 163328 h 390892"/>
                    <a:gd name="connsiteX59" fmla="*/ 55328 w 188673"/>
                    <a:gd name="connsiteY59" fmla="*/ 162703 h 390892"/>
                    <a:gd name="connsiteX60" fmla="*/ 53922 w 188673"/>
                    <a:gd name="connsiteY60" fmla="*/ 160983 h 390892"/>
                    <a:gd name="connsiteX61" fmla="*/ 50952 w 188673"/>
                    <a:gd name="connsiteY61" fmla="*/ 157857 h 390892"/>
                    <a:gd name="connsiteX62" fmla="*/ 44544 w 188673"/>
                    <a:gd name="connsiteY62" fmla="*/ 153794 h 390892"/>
                    <a:gd name="connsiteX63" fmla="*/ 29227 w 188673"/>
                    <a:gd name="connsiteY63" fmla="*/ 154263 h 390892"/>
                    <a:gd name="connsiteX64" fmla="*/ 20943 w 188673"/>
                    <a:gd name="connsiteY64" fmla="*/ 158326 h 390892"/>
                    <a:gd name="connsiteX65" fmla="*/ 17036 w 188673"/>
                    <a:gd name="connsiteY65" fmla="*/ 160983 h 390892"/>
                    <a:gd name="connsiteX66" fmla="*/ 15161 w 188673"/>
                    <a:gd name="connsiteY66" fmla="*/ 162390 h 390892"/>
                    <a:gd name="connsiteX67" fmla="*/ 14223 w 188673"/>
                    <a:gd name="connsiteY67" fmla="*/ 163171 h 390892"/>
                    <a:gd name="connsiteX68" fmla="*/ 13598 w 188673"/>
                    <a:gd name="connsiteY68" fmla="*/ 163797 h 390892"/>
                    <a:gd name="connsiteX69" fmla="*/ 469 w 188673"/>
                    <a:gd name="connsiteY69" fmla="*/ 150355 h 39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8673" h="390892">
                      <a:moveTo>
                        <a:pt x="0" y="149730"/>
                      </a:moveTo>
                      <a:cubicBezTo>
                        <a:pt x="0" y="149730"/>
                        <a:pt x="938" y="148792"/>
                        <a:pt x="1407" y="148480"/>
                      </a:cubicBezTo>
                      <a:lnTo>
                        <a:pt x="2657" y="147386"/>
                      </a:lnTo>
                      <a:cubicBezTo>
                        <a:pt x="3439" y="146604"/>
                        <a:pt x="4376" y="145979"/>
                        <a:pt x="5158" y="145354"/>
                      </a:cubicBezTo>
                      <a:cubicBezTo>
                        <a:pt x="6877" y="144103"/>
                        <a:pt x="8596" y="142853"/>
                        <a:pt x="10472" y="141603"/>
                      </a:cubicBezTo>
                      <a:cubicBezTo>
                        <a:pt x="14066" y="139258"/>
                        <a:pt x="17974" y="137227"/>
                        <a:pt x="22350" y="135664"/>
                      </a:cubicBezTo>
                      <a:cubicBezTo>
                        <a:pt x="26570" y="134101"/>
                        <a:pt x="31259" y="133007"/>
                        <a:pt x="36260" y="132694"/>
                      </a:cubicBezTo>
                      <a:cubicBezTo>
                        <a:pt x="41105" y="132381"/>
                        <a:pt x="46420" y="133163"/>
                        <a:pt x="51108" y="134882"/>
                      </a:cubicBezTo>
                      <a:cubicBezTo>
                        <a:pt x="55953" y="136601"/>
                        <a:pt x="60173" y="139415"/>
                        <a:pt x="63768" y="142541"/>
                      </a:cubicBezTo>
                      <a:cubicBezTo>
                        <a:pt x="65644" y="144103"/>
                        <a:pt x="67207" y="145823"/>
                        <a:pt x="68770" y="147542"/>
                      </a:cubicBezTo>
                      <a:lnTo>
                        <a:pt x="70958" y="150199"/>
                      </a:lnTo>
                      <a:cubicBezTo>
                        <a:pt x="70958" y="150199"/>
                        <a:pt x="71739" y="151293"/>
                        <a:pt x="72052" y="151762"/>
                      </a:cubicBezTo>
                      <a:cubicBezTo>
                        <a:pt x="72364" y="152387"/>
                        <a:pt x="72833" y="153012"/>
                        <a:pt x="73146" y="153481"/>
                      </a:cubicBezTo>
                      <a:cubicBezTo>
                        <a:pt x="75803" y="158014"/>
                        <a:pt x="77053" y="162390"/>
                        <a:pt x="78147" y="166454"/>
                      </a:cubicBezTo>
                      <a:cubicBezTo>
                        <a:pt x="79241" y="170517"/>
                        <a:pt x="80023" y="174581"/>
                        <a:pt x="80492" y="178488"/>
                      </a:cubicBezTo>
                      <a:cubicBezTo>
                        <a:pt x="81742" y="186459"/>
                        <a:pt x="82367" y="194118"/>
                        <a:pt x="82836" y="201776"/>
                      </a:cubicBezTo>
                      <a:cubicBezTo>
                        <a:pt x="83305" y="209435"/>
                        <a:pt x="83618" y="217093"/>
                        <a:pt x="83774" y="224595"/>
                      </a:cubicBezTo>
                      <a:cubicBezTo>
                        <a:pt x="84243" y="239756"/>
                        <a:pt x="84243" y="254760"/>
                        <a:pt x="84555" y="269765"/>
                      </a:cubicBezTo>
                      <a:cubicBezTo>
                        <a:pt x="84868" y="284612"/>
                        <a:pt x="85181" y="299617"/>
                        <a:pt x="86275" y="314152"/>
                      </a:cubicBezTo>
                      <a:cubicBezTo>
                        <a:pt x="86743" y="321498"/>
                        <a:pt x="87525" y="328688"/>
                        <a:pt x="88619" y="335721"/>
                      </a:cubicBezTo>
                      <a:cubicBezTo>
                        <a:pt x="89713" y="342754"/>
                        <a:pt x="91120" y="349631"/>
                        <a:pt x="93152" y="355727"/>
                      </a:cubicBezTo>
                      <a:cubicBezTo>
                        <a:pt x="94246" y="358696"/>
                        <a:pt x="95340" y="361509"/>
                        <a:pt x="96746" y="363698"/>
                      </a:cubicBezTo>
                      <a:cubicBezTo>
                        <a:pt x="98153" y="365886"/>
                        <a:pt x="99560" y="367292"/>
                        <a:pt x="100497" y="367761"/>
                      </a:cubicBezTo>
                      <a:cubicBezTo>
                        <a:pt x="100966" y="368074"/>
                        <a:pt x="101435" y="368074"/>
                        <a:pt x="101904" y="368230"/>
                      </a:cubicBezTo>
                      <a:cubicBezTo>
                        <a:pt x="101904" y="368230"/>
                        <a:pt x="102217" y="368230"/>
                        <a:pt x="102373" y="368230"/>
                      </a:cubicBezTo>
                      <a:cubicBezTo>
                        <a:pt x="102529" y="368230"/>
                        <a:pt x="102529" y="368230"/>
                        <a:pt x="102998" y="368230"/>
                      </a:cubicBezTo>
                      <a:cubicBezTo>
                        <a:pt x="103623" y="368230"/>
                        <a:pt x="104249" y="368230"/>
                        <a:pt x="105030" y="368230"/>
                      </a:cubicBezTo>
                      <a:cubicBezTo>
                        <a:pt x="107687" y="368074"/>
                        <a:pt x="110344" y="367292"/>
                        <a:pt x="113001" y="366355"/>
                      </a:cubicBezTo>
                      <a:cubicBezTo>
                        <a:pt x="118315" y="364323"/>
                        <a:pt x="123316" y="360884"/>
                        <a:pt x="128005" y="356508"/>
                      </a:cubicBezTo>
                      <a:cubicBezTo>
                        <a:pt x="132694" y="352132"/>
                        <a:pt x="136758" y="346974"/>
                        <a:pt x="140353" y="341348"/>
                      </a:cubicBezTo>
                      <a:cubicBezTo>
                        <a:pt x="147542" y="329938"/>
                        <a:pt x="152856" y="316966"/>
                        <a:pt x="156607" y="303368"/>
                      </a:cubicBezTo>
                      <a:cubicBezTo>
                        <a:pt x="160358" y="289770"/>
                        <a:pt x="162546" y="275704"/>
                        <a:pt x="163641" y="261324"/>
                      </a:cubicBezTo>
                      <a:cubicBezTo>
                        <a:pt x="165672" y="232723"/>
                        <a:pt x="163015" y="203652"/>
                        <a:pt x="157076" y="175206"/>
                      </a:cubicBezTo>
                      <a:cubicBezTo>
                        <a:pt x="151137" y="146761"/>
                        <a:pt x="142072" y="118940"/>
                        <a:pt x="130506" y="92058"/>
                      </a:cubicBezTo>
                      <a:cubicBezTo>
                        <a:pt x="118940" y="65175"/>
                        <a:pt x="105030" y="39230"/>
                        <a:pt x="89401" y="14379"/>
                      </a:cubicBezTo>
                      <a:lnTo>
                        <a:pt x="112688" y="0"/>
                      </a:lnTo>
                      <a:cubicBezTo>
                        <a:pt x="128630" y="26101"/>
                        <a:pt x="142853" y="53453"/>
                        <a:pt x="154732" y="81898"/>
                      </a:cubicBezTo>
                      <a:cubicBezTo>
                        <a:pt x="166610" y="110344"/>
                        <a:pt x="175832" y="139884"/>
                        <a:pt x="181771" y="170361"/>
                      </a:cubicBezTo>
                      <a:cubicBezTo>
                        <a:pt x="187710" y="200682"/>
                        <a:pt x="190211" y="232097"/>
                        <a:pt x="187710" y="263356"/>
                      </a:cubicBezTo>
                      <a:cubicBezTo>
                        <a:pt x="186460" y="278986"/>
                        <a:pt x="183802" y="294615"/>
                        <a:pt x="179426" y="309932"/>
                      </a:cubicBezTo>
                      <a:cubicBezTo>
                        <a:pt x="175050" y="325249"/>
                        <a:pt x="168798" y="340253"/>
                        <a:pt x="159733" y="354164"/>
                      </a:cubicBezTo>
                      <a:cubicBezTo>
                        <a:pt x="155201" y="361041"/>
                        <a:pt x="149887" y="367761"/>
                        <a:pt x="143479" y="373544"/>
                      </a:cubicBezTo>
                      <a:cubicBezTo>
                        <a:pt x="137070" y="379483"/>
                        <a:pt x="129568" y="384485"/>
                        <a:pt x="120816" y="387767"/>
                      </a:cubicBezTo>
                      <a:cubicBezTo>
                        <a:pt x="116439" y="389330"/>
                        <a:pt x="111751" y="390580"/>
                        <a:pt x="106905" y="390893"/>
                      </a:cubicBezTo>
                      <a:cubicBezTo>
                        <a:pt x="105655" y="390893"/>
                        <a:pt x="104405" y="390893"/>
                        <a:pt x="103311" y="390893"/>
                      </a:cubicBezTo>
                      <a:cubicBezTo>
                        <a:pt x="102842" y="390893"/>
                        <a:pt x="101904" y="390893"/>
                        <a:pt x="101123" y="390893"/>
                      </a:cubicBezTo>
                      <a:cubicBezTo>
                        <a:pt x="100341" y="390893"/>
                        <a:pt x="99560" y="390893"/>
                        <a:pt x="98778" y="390737"/>
                      </a:cubicBezTo>
                      <a:cubicBezTo>
                        <a:pt x="95652" y="390268"/>
                        <a:pt x="92370" y="389174"/>
                        <a:pt x="89557" y="387611"/>
                      </a:cubicBezTo>
                      <a:cubicBezTo>
                        <a:pt x="86743" y="386048"/>
                        <a:pt x="84399" y="384016"/>
                        <a:pt x="82524" y="381984"/>
                      </a:cubicBezTo>
                      <a:cubicBezTo>
                        <a:pt x="80492" y="379952"/>
                        <a:pt x="79085" y="377764"/>
                        <a:pt x="77835" y="375732"/>
                      </a:cubicBezTo>
                      <a:cubicBezTo>
                        <a:pt x="75334" y="371512"/>
                        <a:pt x="73615" y="367292"/>
                        <a:pt x="72208" y="363229"/>
                      </a:cubicBezTo>
                      <a:cubicBezTo>
                        <a:pt x="69551" y="355101"/>
                        <a:pt x="68144" y="347130"/>
                        <a:pt x="67050" y="339316"/>
                      </a:cubicBezTo>
                      <a:cubicBezTo>
                        <a:pt x="65956" y="331501"/>
                        <a:pt x="65331" y="323842"/>
                        <a:pt x="64862" y="316028"/>
                      </a:cubicBezTo>
                      <a:cubicBezTo>
                        <a:pt x="63924" y="300711"/>
                        <a:pt x="63768" y="285550"/>
                        <a:pt x="63612" y="270390"/>
                      </a:cubicBezTo>
                      <a:cubicBezTo>
                        <a:pt x="63612" y="255385"/>
                        <a:pt x="63612" y="240381"/>
                        <a:pt x="63456" y="225533"/>
                      </a:cubicBezTo>
                      <a:cubicBezTo>
                        <a:pt x="63143" y="210685"/>
                        <a:pt x="62830" y="195837"/>
                        <a:pt x="60955" y="181927"/>
                      </a:cubicBezTo>
                      <a:cubicBezTo>
                        <a:pt x="60486" y="178488"/>
                        <a:pt x="59861" y="175050"/>
                        <a:pt x="59079" y="171924"/>
                      </a:cubicBezTo>
                      <a:cubicBezTo>
                        <a:pt x="58298" y="168798"/>
                        <a:pt x="57204" y="165828"/>
                        <a:pt x="56266" y="163953"/>
                      </a:cubicBezTo>
                      <a:cubicBezTo>
                        <a:pt x="56266" y="163640"/>
                        <a:pt x="55953" y="163484"/>
                        <a:pt x="55797" y="163328"/>
                      </a:cubicBezTo>
                      <a:cubicBezTo>
                        <a:pt x="55797" y="163171"/>
                        <a:pt x="55641" y="163015"/>
                        <a:pt x="55328" y="162703"/>
                      </a:cubicBezTo>
                      <a:lnTo>
                        <a:pt x="53922" y="160983"/>
                      </a:lnTo>
                      <a:cubicBezTo>
                        <a:pt x="52984" y="159889"/>
                        <a:pt x="52046" y="158795"/>
                        <a:pt x="50952" y="157857"/>
                      </a:cubicBezTo>
                      <a:cubicBezTo>
                        <a:pt x="48920" y="155982"/>
                        <a:pt x="46732" y="154575"/>
                        <a:pt x="44544" y="153794"/>
                      </a:cubicBezTo>
                      <a:cubicBezTo>
                        <a:pt x="40011" y="152075"/>
                        <a:pt x="34854" y="152231"/>
                        <a:pt x="29227" y="154263"/>
                      </a:cubicBezTo>
                      <a:cubicBezTo>
                        <a:pt x="26414" y="155200"/>
                        <a:pt x="23600" y="156607"/>
                        <a:pt x="20943" y="158326"/>
                      </a:cubicBezTo>
                      <a:cubicBezTo>
                        <a:pt x="19537" y="159108"/>
                        <a:pt x="18286" y="160046"/>
                        <a:pt x="17036" y="160983"/>
                      </a:cubicBezTo>
                      <a:cubicBezTo>
                        <a:pt x="16411" y="161452"/>
                        <a:pt x="15786" y="161921"/>
                        <a:pt x="15161" y="162390"/>
                      </a:cubicBezTo>
                      <a:lnTo>
                        <a:pt x="14223" y="163171"/>
                      </a:lnTo>
                      <a:lnTo>
                        <a:pt x="13598" y="163797"/>
                      </a:lnTo>
                      <a:lnTo>
                        <a:pt x="469" y="150355"/>
                      </a:lnTo>
                      <a:close/>
                    </a:path>
                  </a:pathLst>
                </a:custGeom>
                <a:solidFill>
                  <a:srgbClr val="159E31"/>
                </a:solidFill>
                <a:ln w="0"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5D833050-0018-DD10-8EC9-743275043F3A}"/>
                    </a:ext>
                  </a:extLst>
                </p:cNvPr>
                <p:cNvSpPr/>
                <p:nvPr/>
              </p:nvSpPr>
              <p:spPr>
                <a:xfrm>
                  <a:off x="2660544" y="4443838"/>
                  <a:ext cx="68769" cy="138164"/>
                </a:xfrm>
                <a:custGeom>
                  <a:avLst/>
                  <a:gdLst>
                    <a:gd name="connsiteX0" fmla="*/ 0 w 68769"/>
                    <a:gd name="connsiteY0" fmla="*/ 0 h 138164"/>
                    <a:gd name="connsiteX1" fmla="*/ 53140 w 68769"/>
                    <a:gd name="connsiteY1" fmla="*/ 0 h 138164"/>
                    <a:gd name="connsiteX2" fmla="*/ 68770 w 68769"/>
                    <a:gd name="connsiteY2" fmla="*/ 15629 h 138164"/>
                    <a:gd name="connsiteX3" fmla="*/ 68770 w 68769"/>
                    <a:gd name="connsiteY3" fmla="*/ 122535 h 138164"/>
                    <a:gd name="connsiteX4" fmla="*/ 53140 w 68769"/>
                    <a:gd name="connsiteY4" fmla="*/ 138165 h 138164"/>
                    <a:gd name="connsiteX5" fmla="*/ 0 w 68769"/>
                    <a:gd name="connsiteY5" fmla="*/ 138165 h 138164"/>
                    <a:gd name="connsiteX6" fmla="*/ 0 w 68769"/>
                    <a:gd name="connsiteY6" fmla="*/ 0 h 138164"/>
                    <a:gd name="connsiteX7" fmla="*/ 0 w 68769"/>
                    <a:gd name="connsiteY7" fmla="*/ 0 h 13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69" h="138164">
                      <a:moveTo>
                        <a:pt x="0" y="0"/>
                      </a:moveTo>
                      <a:lnTo>
                        <a:pt x="53140" y="0"/>
                      </a:lnTo>
                      <a:cubicBezTo>
                        <a:pt x="61736" y="0"/>
                        <a:pt x="68770" y="7033"/>
                        <a:pt x="68770" y="15629"/>
                      </a:cubicBezTo>
                      <a:lnTo>
                        <a:pt x="68770" y="122535"/>
                      </a:lnTo>
                      <a:cubicBezTo>
                        <a:pt x="68770" y="131131"/>
                        <a:pt x="61736" y="138165"/>
                        <a:pt x="53140" y="138165"/>
                      </a:cubicBezTo>
                      <a:lnTo>
                        <a:pt x="0" y="138165"/>
                      </a:lnTo>
                      <a:lnTo>
                        <a:pt x="0" y="0"/>
                      </a:lnTo>
                      <a:lnTo>
                        <a:pt x="0" y="0"/>
                      </a:lnTo>
                      <a:close/>
                    </a:path>
                  </a:pathLst>
                </a:custGeom>
                <a:solidFill>
                  <a:srgbClr val="53DB50"/>
                </a:solidFill>
                <a:ln w="0"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F146E404-E535-E36B-77F6-D22D17EEF9CB}"/>
                    </a:ext>
                  </a:extLst>
                </p:cNvPr>
                <p:cNvSpPr/>
                <p:nvPr/>
              </p:nvSpPr>
              <p:spPr>
                <a:xfrm>
                  <a:off x="2334358" y="4183607"/>
                  <a:ext cx="302273" cy="199275"/>
                </a:xfrm>
                <a:custGeom>
                  <a:avLst/>
                  <a:gdLst>
                    <a:gd name="connsiteX0" fmla="*/ 22194 w 302273"/>
                    <a:gd name="connsiteY0" fmla="*/ 0 h 199275"/>
                    <a:gd name="connsiteX1" fmla="*/ 280080 w 302273"/>
                    <a:gd name="connsiteY1" fmla="*/ 0 h 199275"/>
                    <a:gd name="connsiteX2" fmla="*/ 302274 w 302273"/>
                    <a:gd name="connsiteY2" fmla="*/ 22194 h 199275"/>
                    <a:gd name="connsiteX3" fmla="*/ 302274 w 302273"/>
                    <a:gd name="connsiteY3" fmla="*/ 177082 h 199275"/>
                    <a:gd name="connsiteX4" fmla="*/ 280080 w 302273"/>
                    <a:gd name="connsiteY4" fmla="*/ 199276 h 199275"/>
                    <a:gd name="connsiteX5" fmla="*/ 22194 w 302273"/>
                    <a:gd name="connsiteY5" fmla="*/ 199276 h 199275"/>
                    <a:gd name="connsiteX6" fmla="*/ 0 w 302273"/>
                    <a:gd name="connsiteY6" fmla="*/ 177082 h 199275"/>
                    <a:gd name="connsiteX7" fmla="*/ 0 w 302273"/>
                    <a:gd name="connsiteY7" fmla="*/ 22194 h 199275"/>
                    <a:gd name="connsiteX8" fmla="*/ 22194 w 302273"/>
                    <a:gd name="connsiteY8" fmla="*/ 0 h 19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273" h="199275">
                      <a:moveTo>
                        <a:pt x="22194" y="0"/>
                      </a:moveTo>
                      <a:lnTo>
                        <a:pt x="280080" y="0"/>
                      </a:lnTo>
                      <a:cubicBezTo>
                        <a:pt x="292271" y="0"/>
                        <a:pt x="302274" y="10003"/>
                        <a:pt x="302274" y="22194"/>
                      </a:cubicBezTo>
                      <a:lnTo>
                        <a:pt x="302274" y="177082"/>
                      </a:lnTo>
                      <a:cubicBezTo>
                        <a:pt x="302274" y="189273"/>
                        <a:pt x="292427" y="199276"/>
                        <a:pt x="280080" y="199276"/>
                      </a:cubicBezTo>
                      <a:lnTo>
                        <a:pt x="22194" y="199276"/>
                      </a:lnTo>
                      <a:cubicBezTo>
                        <a:pt x="10003" y="199276"/>
                        <a:pt x="0" y="189429"/>
                        <a:pt x="0" y="177082"/>
                      </a:cubicBezTo>
                      <a:lnTo>
                        <a:pt x="0" y="22194"/>
                      </a:lnTo>
                      <a:cubicBezTo>
                        <a:pt x="0" y="10003"/>
                        <a:pt x="10003" y="0"/>
                        <a:pt x="22194" y="0"/>
                      </a:cubicBezTo>
                      <a:close/>
                    </a:path>
                  </a:pathLst>
                </a:custGeom>
                <a:solidFill>
                  <a:srgbClr val="C5FFCB"/>
                </a:solidFill>
                <a:ln w="0"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C5FDDCE1-B25E-370E-C230-9097AB69D1A8}"/>
                    </a:ext>
                  </a:extLst>
                </p:cNvPr>
                <p:cNvSpPr/>
                <p:nvPr/>
              </p:nvSpPr>
              <p:spPr>
                <a:xfrm>
                  <a:off x="2245426" y="4777527"/>
                  <a:ext cx="479980" cy="41574"/>
                </a:xfrm>
                <a:custGeom>
                  <a:avLst/>
                  <a:gdLst>
                    <a:gd name="connsiteX0" fmla="*/ 459194 w 479980"/>
                    <a:gd name="connsiteY0" fmla="*/ 41574 h 41574"/>
                    <a:gd name="connsiteX1" fmla="*/ 20787 w 479980"/>
                    <a:gd name="connsiteY1" fmla="*/ 41574 h 41574"/>
                    <a:gd name="connsiteX2" fmla="*/ 0 w 479980"/>
                    <a:gd name="connsiteY2" fmla="*/ 20787 h 41574"/>
                    <a:gd name="connsiteX3" fmla="*/ 20787 w 479980"/>
                    <a:gd name="connsiteY3" fmla="*/ 0 h 41574"/>
                    <a:gd name="connsiteX4" fmla="*/ 459194 w 479980"/>
                    <a:gd name="connsiteY4" fmla="*/ 0 h 41574"/>
                    <a:gd name="connsiteX5" fmla="*/ 479981 w 479980"/>
                    <a:gd name="connsiteY5" fmla="*/ 20787 h 41574"/>
                    <a:gd name="connsiteX6" fmla="*/ 459194 w 479980"/>
                    <a:gd name="connsiteY6" fmla="*/ 41574 h 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80" h="41574">
                      <a:moveTo>
                        <a:pt x="459194" y="41574"/>
                      </a:moveTo>
                      <a:lnTo>
                        <a:pt x="20787" y="41574"/>
                      </a:lnTo>
                      <a:cubicBezTo>
                        <a:pt x="9378" y="41574"/>
                        <a:pt x="0" y="32197"/>
                        <a:pt x="0" y="20787"/>
                      </a:cubicBezTo>
                      <a:cubicBezTo>
                        <a:pt x="0" y="9378"/>
                        <a:pt x="9378" y="0"/>
                        <a:pt x="20787" y="0"/>
                      </a:cubicBezTo>
                      <a:lnTo>
                        <a:pt x="459194" y="0"/>
                      </a:lnTo>
                      <a:cubicBezTo>
                        <a:pt x="470603" y="0"/>
                        <a:pt x="479981" y="9378"/>
                        <a:pt x="479981" y="20787"/>
                      </a:cubicBezTo>
                      <a:cubicBezTo>
                        <a:pt x="479981" y="32197"/>
                        <a:pt x="470603" y="41574"/>
                        <a:pt x="459194" y="41574"/>
                      </a:cubicBezTo>
                      <a:close/>
                    </a:path>
                  </a:pathLst>
                </a:custGeom>
                <a:solidFill>
                  <a:srgbClr val="159E31"/>
                </a:solidFill>
                <a:ln w="0"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DD89F0B2-2DF2-5442-8C25-32B555246AA5}"/>
                    </a:ext>
                  </a:extLst>
                </p:cNvPr>
                <p:cNvSpPr/>
                <p:nvPr/>
              </p:nvSpPr>
              <p:spPr>
                <a:xfrm>
                  <a:off x="2278091" y="4129998"/>
                  <a:ext cx="409960" cy="647528"/>
                </a:xfrm>
                <a:custGeom>
                  <a:avLst/>
                  <a:gdLst>
                    <a:gd name="connsiteX0" fmla="*/ 335877 w 409960"/>
                    <a:gd name="connsiteY0" fmla="*/ 0 h 647528"/>
                    <a:gd name="connsiteX1" fmla="*/ 74084 w 409960"/>
                    <a:gd name="connsiteY1" fmla="*/ 0 h 647528"/>
                    <a:gd name="connsiteX2" fmla="*/ 0 w 409960"/>
                    <a:gd name="connsiteY2" fmla="*/ 74084 h 647528"/>
                    <a:gd name="connsiteX3" fmla="*/ 0 w 409960"/>
                    <a:gd name="connsiteY3" fmla="*/ 647529 h 647528"/>
                    <a:gd name="connsiteX4" fmla="*/ 409961 w 409960"/>
                    <a:gd name="connsiteY4" fmla="*/ 647529 h 647528"/>
                    <a:gd name="connsiteX5" fmla="*/ 409961 w 409960"/>
                    <a:gd name="connsiteY5" fmla="*/ 74084 h 647528"/>
                    <a:gd name="connsiteX6" fmla="*/ 335877 w 409960"/>
                    <a:gd name="connsiteY6" fmla="*/ 0 h 647528"/>
                    <a:gd name="connsiteX7" fmla="*/ 199119 w 409960"/>
                    <a:gd name="connsiteY7" fmla="*/ 527963 h 647528"/>
                    <a:gd name="connsiteX8" fmla="*/ 136758 w 409960"/>
                    <a:gd name="connsiteY8" fmla="*/ 465602 h 647528"/>
                    <a:gd name="connsiteX9" fmla="*/ 189898 w 409960"/>
                    <a:gd name="connsiteY9" fmla="*/ 351350 h 647528"/>
                    <a:gd name="connsiteX10" fmla="*/ 208341 w 409960"/>
                    <a:gd name="connsiteY10" fmla="*/ 351350 h 647528"/>
                    <a:gd name="connsiteX11" fmla="*/ 261481 w 409960"/>
                    <a:gd name="connsiteY11" fmla="*/ 465602 h 647528"/>
                    <a:gd name="connsiteX12" fmla="*/ 199119 w 409960"/>
                    <a:gd name="connsiteY12" fmla="*/ 527963 h 647528"/>
                    <a:gd name="connsiteX13" fmla="*/ 358384 w 409960"/>
                    <a:gd name="connsiteY13" fmla="*/ 230691 h 647528"/>
                    <a:gd name="connsiteX14" fmla="*/ 336190 w 409960"/>
                    <a:gd name="connsiteY14" fmla="*/ 252885 h 647528"/>
                    <a:gd name="connsiteX15" fmla="*/ 78304 w 409960"/>
                    <a:gd name="connsiteY15" fmla="*/ 252885 h 647528"/>
                    <a:gd name="connsiteX16" fmla="*/ 56110 w 409960"/>
                    <a:gd name="connsiteY16" fmla="*/ 230691 h 647528"/>
                    <a:gd name="connsiteX17" fmla="*/ 56110 w 409960"/>
                    <a:gd name="connsiteY17" fmla="*/ 75803 h 647528"/>
                    <a:gd name="connsiteX18" fmla="*/ 78304 w 409960"/>
                    <a:gd name="connsiteY18" fmla="*/ 53609 h 647528"/>
                    <a:gd name="connsiteX19" fmla="*/ 336190 w 409960"/>
                    <a:gd name="connsiteY19" fmla="*/ 53609 h 647528"/>
                    <a:gd name="connsiteX20" fmla="*/ 358384 w 409960"/>
                    <a:gd name="connsiteY20" fmla="*/ 75803 h 647528"/>
                    <a:gd name="connsiteX21" fmla="*/ 358384 w 409960"/>
                    <a:gd name="connsiteY21" fmla="*/ 230691 h 6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960" h="647528">
                      <a:moveTo>
                        <a:pt x="335877" y="0"/>
                      </a:moveTo>
                      <a:lnTo>
                        <a:pt x="74084" y="0"/>
                      </a:lnTo>
                      <a:cubicBezTo>
                        <a:pt x="33291" y="0"/>
                        <a:pt x="0" y="33291"/>
                        <a:pt x="0" y="74084"/>
                      </a:cubicBezTo>
                      <a:lnTo>
                        <a:pt x="0" y="647529"/>
                      </a:lnTo>
                      <a:lnTo>
                        <a:pt x="409961" y="647529"/>
                      </a:lnTo>
                      <a:lnTo>
                        <a:pt x="409961" y="74084"/>
                      </a:lnTo>
                      <a:cubicBezTo>
                        <a:pt x="409961" y="33291"/>
                        <a:pt x="376670" y="0"/>
                        <a:pt x="335877" y="0"/>
                      </a:cubicBezTo>
                      <a:close/>
                      <a:moveTo>
                        <a:pt x="199119" y="527963"/>
                      </a:moveTo>
                      <a:cubicBezTo>
                        <a:pt x="164735" y="527963"/>
                        <a:pt x="136758" y="499987"/>
                        <a:pt x="136758" y="465602"/>
                      </a:cubicBezTo>
                      <a:cubicBezTo>
                        <a:pt x="136758" y="444189"/>
                        <a:pt x="164266" y="392612"/>
                        <a:pt x="189898" y="351350"/>
                      </a:cubicBezTo>
                      <a:cubicBezTo>
                        <a:pt x="194118" y="344473"/>
                        <a:pt x="204121" y="344473"/>
                        <a:pt x="208341" y="351350"/>
                      </a:cubicBezTo>
                      <a:cubicBezTo>
                        <a:pt x="233817" y="392768"/>
                        <a:pt x="261481" y="444189"/>
                        <a:pt x="261481" y="465602"/>
                      </a:cubicBezTo>
                      <a:cubicBezTo>
                        <a:pt x="261481" y="499987"/>
                        <a:pt x="233504" y="527963"/>
                        <a:pt x="199119" y="527963"/>
                      </a:cubicBezTo>
                      <a:close/>
                      <a:moveTo>
                        <a:pt x="358384" y="230691"/>
                      </a:moveTo>
                      <a:cubicBezTo>
                        <a:pt x="358384" y="242882"/>
                        <a:pt x="348381" y="252885"/>
                        <a:pt x="336190" y="252885"/>
                      </a:cubicBezTo>
                      <a:lnTo>
                        <a:pt x="78304" y="252885"/>
                      </a:lnTo>
                      <a:cubicBezTo>
                        <a:pt x="66113" y="252885"/>
                        <a:pt x="56110" y="242882"/>
                        <a:pt x="56110" y="230691"/>
                      </a:cubicBezTo>
                      <a:lnTo>
                        <a:pt x="56110" y="75803"/>
                      </a:lnTo>
                      <a:cubicBezTo>
                        <a:pt x="56110" y="63612"/>
                        <a:pt x="66113" y="53609"/>
                        <a:pt x="78304" y="53609"/>
                      </a:cubicBezTo>
                      <a:lnTo>
                        <a:pt x="336190" y="53609"/>
                      </a:lnTo>
                      <a:cubicBezTo>
                        <a:pt x="348381" y="53609"/>
                        <a:pt x="358384" y="63612"/>
                        <a:pt x="358384" y="75803"/>
                      </a:cubicBezTo>
                      <a:lnTo>
                        <a:pt x="358384" y="230691"/>
                      </a:lnTo>
                      <a:close/>
                    </a:path>
                  </a:pathLst>
                </a:custGeom>
                <a:solidFill>
                  <a:srgbClr val="159E31"/>
                </a:solidFill>
                <a:ln w="0"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55F1D1E7-0E90-5C16-5690-72A65C267C93}"/>
                    </a:ext>
                  </a:extLst>
                </p:cNvPr>
                <p:cNvSpPr/>
                <p:nvPr/>
              </p:nvSpPr>
              <p:spPr>
                <a:xfrm>
                  <a:off x="2708058" y="4255346"/>
                  <a:ext cx="67362" cy="51889"/>
                </a:xfrm>
                <a:custGeom>
                  <a:avLst/>
                  <a:gdLst>
                    <a:gd name="connsiteX0" fmla="*/ 42668 w 67362"/>
                    <a:gd name="connsiteY0" fmla="*/ 51733 h 51889"/>
                    <a:gd name="connsiteX1" fmla="*/ 42668 w 67362"/>
                    <a:gd name="connsiteY1" fmla="*/ 51265 h 51889"/>
                    <a:gd name="connsiteX2" fmla="*/ 42356 w 67362"/>
                    <a:gd name="connsiteY2" fmla="*/ 50483 h 51889"/>
                    <a:gd name="connsiteX3" fmla="*/ 41731 w 67362"/>
                    <a:gd name="connsiteY3" fmla="*/ 48920 h 51889"/>
                    <a:gd name="connsiteX4" fmla="*/ 40168 w 67362"/>
                    <a:gd name="connsiteY4" fmla="*/ 45638 h 51889"/>
                    <a:gd name="connsiteX5" fmla="*/ 38292 w 67362"/>
                    <a:gd name="connsiteY5" fmla="*/ 42356 h 51889"/>
                    <a:gd name="connsiteX6" fmla="*/ 36260 w 67362"/>
                    <a:gd name="connsiteY6" fmla="*/ 39074 h 51889"/>
                    <a:gd name="connsiteX7" fmla="*/ 26570 w 67362"/>
                    <a:gd name="connsiteY7" fmla="*/ 27039 h 51889"/>
                    <a:gd name="connsiteX8" fmla="*/ 20787 w 67362"/>
                    <a:gd name="connsiteY8" fmla="*/ 21725 h 51889"/>
                    <a:gd name="connsiteX9" fmla="*/ 17661 w 67362"/>
                    <a:gd name="connsiteY9" fmla="*/ 19381 h 51889"/>
                    <a:gd name="connsiteX10" fmla="*/ 16098 w 67362"/>
                    <a:gd name="connsiteY10" fmla="*/ 18130 h 51889"/>
                    <a:gd name="connsiteX11" fmla="*/ 14379 w 67362"/>
                    <a:gd name="connsiteY11" fmla="*/ 17036 h 51889"/>
                    <a:gd name="connsiteX12" fmla="*/ 0 w 67362"/>
                    <a:gd name="connsiteY12" fmla="*/ 10159 h 51889"/>
                    <a:gd name="connsiteX13" fmla="*/ 1876 w 67362"/>
                    <a:gd name="connsiteY13" fmla="*/ 0 h 51889"/>
                    <a:gd name="connsiteX14" fmla="*/ 20475 w 67362"/>
                    <a:gd name="connsiteY14" fmla="*/ 3751 h 51889"/>
                    <a:gd name="connsiteX15" fmla="*/ 22819 w 67362"/>
                    <a:gd name="connsiteY15" fmla="*/ 4533 h 51889"/>
                    <a:gd name="connsiteX16" fmla="*/ 25007 w 67362"/>
                    <a:gd name="connsiteY16" fmla="*/ 5470 h 51889"/>
                    <a:gd name="connsiteX17" fmla="*/ 29540 w 67362"/>
                    <a:gd name="connsiteY17" fmla="*/ 7346 h 51889"/>
                    <a:gd name="connsiteX18" fmla="*/ 38136 w 67362"/>
                    <a:gd name="connsiteY18" fmla="*/ 12035 h 51889"/>
                    <a:gd name="connsiteX19" fmla="*/ 53765 w 67362"/>
                    <a:gd name="connsiteY19" fmla="*/ 23757 h 51889"/>
                    <a:gd name="connsiteX20" fmla="*/ 57360 w 67362"/>
                    <a:gd name="connsiteY20" fmla="*/ 27195 h 51889"/>
                    <a:gd name="connsiteX21" fmla="*/ 60799 w 67362"/>
                    <a:gd name="connsiteY21" fmla="*/ 30790 h 51889"/>
                    <a:gd name="connsiteX22" fmla="*/ 64081 w 67362"/>
                    <a:gd name="connsiteY22" fmla="*/ 34697 h 51889"/>
                    <a:gd name="connsiteX23" fmla="*/ 65644 w 67362"/>
                    <a:gd name="connsiteY23" fmla="*/ 36729 h 51889"/>
                    <a:gd name="connsiteX24" fmla="*/ 66425 w 67362"/>
                    <a:gd name="connsiteY24" fmla="*/ 37823 h 51889"/>
                    <a:gd name="connsiteX25" fmla="*/ 67363 w 67362"/>
                    <a:gd name="connsiteY25" fmla="*/ 39230 h 51889"/>
                    <a:gd name="connsiteX26" fmla="*/ 42981 w 67362"/>
                    <a:gd name="connsiteY26" fmla="*/ 51890 h 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362" h="51889">
                      <a:moveTo>
                        <a:pt x="42668" y="51733"/>
                      </a:moveTo>
                      <a:cubicBezTo>
                        <a:pt x="42668" y="51733"/>
                        <a:pt x="42668" y="51421"/>
                        <a:pt x="42668" y="51265"/>
                      </a:cubicBezTo>
                      <a:cubicBezTo>
                        <a:pt x="42668" y="51108"/>
                        <a:pt x="42512" y="50796"/>
                        <a:pt x="42356" y="50483"/>
                      </a:cubicBezTo>
                      <a:cubicBezTo>
                        <a:pt x="42200" y="50014"/>
                        <a:pt x="41887" y="49389"/>
                        <a:pt x="41731" y="48920"/>
                      </a:cubicBezTo>
                      <a:cubicBezTo>
                        <a:pt x="41262" y="47826"/>
                        <a:pt x="40637" y="46732"/>
                        <a:pt x="40168" y="45638"/>
                      </a:cubicBezTo>
                      <a:cubicBezTo>
                        <a:pt x="39543" y="44544"/>
                        <a:pt x="38917" y="43450"/>
                        <a:pt x="38292" y="42356"/>
                      </a:cubicBezTo>
                      <a:lnTo>
                        <a:pt x="36260" y="39074"/>
                      </a:lnTo>
                      <a:cubicBezTo>
                        <a:pt x="33447" y="34854"/>
                        <a:pt x="30165" y="30790"/>
                        <a:pt x="26570" y="27039"/>
                      </a:cubicBezTo>
                      <a:cubicBezTo>
                        <a:pt x="24851" y="25163"/>
                        <a:pt x="22819" y="23444"/>
                        <a:pt x="20787" y="21725"/>
                      </a:cubicBezTo>
                      <a:cubicBezTo>
                        <a:pt x="19693" y="20944"/>
                        <a:pt x="18755" y="20162"/>
                        <a:pt x="17661" y="19381"/>
                      </a:cubicBezTo>
                      <a:cubicBezTo>
                        <a:pt x="17192" y="19068"/>
                        <a:pt x="16567" y="18599"/>
                        <a:pt x="16098" y="18130"/>
                      </a:cubicBezTo>
                      <a:lnTo>
                        <a:pt x="14379" y="17036"/>
                      </a:lnTo>
                      <a:cubicBezTo>
                        <a:pt x="10003" y="14067"/>
                        <a:pt x="5001" y="12035"/>
                        <a:pt x="0" y="10159"/>
                      </a:cubicBezTo>
                      <a:lnTo>
                        <a:pt x="1876" y="0"/>
                      </a:lnTo>
                      <a:cubicBezTo>
                        <a:pt x="7971" y="625"/>
                        <a:pt x="14379" y="1719"/>
                        <a:pt x="20475" y="3751"/>
                      </a:cubicBezTo>
                      <a:lnTo>
                        <a:pt x="22819" y="4533"/>
                      </a:lnTo>
                      <a:cubicBezTo>
                        <a:pt x="22819" y="4533"/>
                        <a:pt x="24226" y="5158"/>
                        <a:pt x="25007" y="5470"/>
                      </a:cubicBezTo>
                      <a:cubicBezTo>
                        <a:pt x="26414" y="6095"/>
                        <a:pt x="27977" y="6721"/>
                        <a:pt x="29540" y="7346"/>
                      </a:cubicBezTo>
                      <a:cubicBezTo>
                        <a:pt x="32353" y="8752"/>
                        <a:pt x="35323" y="10159"/>
                        <a:pt x="38136" y="12035"/>
                      </a:cubicBezTo>
                      <a:cubicBezTo>
                        <a:pt x="43606" y="15473"/>
                        <a:pt x="48920" y="19381"/>
                        <a:pt x="53765" y="23757"/>
                      </a:cubicBezTo>
                      <a:lnTo>
                        <a:pt x="57360" y="27195"/>
                      </a:lnTo>
                      <a:cubicBezTo>
                        <a:pt x="58454" y="28446"/>
                        <a:pt x="59705" y="29540"/>
                        <a:pt x="60799" y="30790"/>
                      </a:cubicBezTo>
                      <a:cubicBezTo>
                        <a:pt x="61893" y="32040"/>
                        <a:pt x="62987" y="33291"/>
                        <a:pt x="64081" y="34697"/>
                      </a:cubicBezTo>
                      <a:cubicBezTo>
                        <a:pt x="64550" y="35323"/>
                        <a:pt x="65175" y="36104"/>
                        <a:pt x="65644" y="36729"/>
                      </a:cubicBezTo>
                      <a:cubicBezTo>
                        <a:pt x="65956" y="37042"/>
                        <a:pt x="66113" y="37511"/>
                        <a:pt x="66425" y="37823"/>
                      </a:cubicBezTo>
                      <a:cubicBezTo>
                        <a:pt x="66738" y="38136"/>
                        <a:pt x="66894" y="38605"/>
                        <a:pt x="67363" y="39230"/>
                      </a:cubicBezTo>
                      <a:lnTo>
                        <a:pt x="42981" y="51890"/>
                      </a:lnTo>
                      <a:close/>
                    </a:path>
                  </a:pathLst>
                </a:custGeom>
                <a:solidFill>
                  <a:srgbClr val="A5EB3C"/>
                </a:solidFill>
                <a:ln w="0"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787F74E3-AF6E-7AE3-1BBD-C38437ED2F8C}"/>
                    </a:ext>
                  </a:extLst>
                </p:cNvPr>
                <p:cNvSpPr/>
                <p:nvPr/>
              </p:nvSpPr>
              <p:spPr>
                <a:xfrm>
                  <a:off x="2746557" y="4286343"/>
                  <a:ext cx="46028" cy="49257"/>
                </a:xfrm>
                <a:custGeom>
                  <a:avLst/>
                  <a:gdLst>
                    <a:gd name="connsiteX0" fmla="*/ 23394 w 46028"/>
                    <a:gd name="connsiteY0" fmla="*/ 419 h 49257"/>
                    <a:gd name="connsiteX1" fmla="*/ 1356 w 46028"/>
                    <a:gd name="connsiteY1" fmla="*/ 13704 h 49257"/>
                    <a:gd name="connsiteX2" fmla="*/ 419 w 46028"/>
                    <a:gd name="connsiteY2" fmla="*/ 17611 h 49257"/>
                    <a:gd name="connsiteX3" fmla="*/ 18393 w 46028"/>
                    <a:gd name="connsiteY3" fmla="*/ 46838 h 49257"/>
                    <a:gd name="connsiteX4" fmla="*/ 25113 w 46028"/>
                    <a:gd name="connsiteY4" fmla="*/ 48557 h 49257"/>
                    <a:gd name="connsiteX5" fmla="*/ 43712 w 46028"/>
                    <a:gd name="connsiteY5" fmla="*/ 37304 h 49257"/>
                    <a:gd name="connsiteX6" fmla="*/ 45432 w 46028"/>
                    <a:gd name="connsiteY6" fmla="*/ 30896 h 49257"/>
                    <a:gd name="connsiteX7" fmla="*/ 27301 w 46028"/>
                    <a:gd name="connsiteY7" fmla="*/ 1356 h 49257"/>
                    <a:gd name="connsiteX8" fmla="*/ 23394 w 46028"/>
                    <a:gd name="connsiteY8" fmla="*/ 419 h 4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8" h="49257">
                      <a:moveTo>
                        <a:pt x="23394" y="419"/>
                      </a:moveTo>
                      <a:lnTo>
                        <a:pt x="1356" y="13704"/>
                      </a:lnTo>
                      <a:cubicBezTo>
                        <a:pt x="-50" y="14485"/>
                        <a:pt x="-363" y="16361"/>
                        <a:pt x="419" y="17611"/>
                      </a:cubicBezTo>
                      <a:lnTo>
                        <a:pt x="18393" y="46838"/>
                      </a:lnTo>
                      <a:cubicBezTo>
                        <a:pt x="19643" y="49183"/>
                        <a:pt x="22769" y="49964"/>
                        <a:pt x="25113" y="48557"/>
                      </a:cubicBezTo>
                      <a:lnTo>
                        <a:pt x="43712" y="37304"/>
                      </a:lnTo>
                      <a:cubicBezTo>
                        <a:pt x="45900" y="36054"/>
                        <a:pt x="46682" y="33084"/>
                        <a:pt x="45432" y="30896"/>
                      </a:cubicBezTo>
                      <a:lnTo>
                        <a:pt x="27301" y="1356"/>
                      </a:lnTo>
                      <a:cubicBezTo>
                        <a:pt x="26520" y="-50"/>
                        <a:pt x="24801" y="-363"/>
                        <a:pt x="23394" y="419"/>
                      </a:cubicBezTo>
                      <a:close/>
                    </a:path>
                  </a:pathLst>
                </a:custGeom>
                <a:solidFill>
                  <a:srgbClr val="159E31"/>
                </a:solidFill>
                <a:ln w="0"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2D33474D-4769-05EF-E057-EC8EB13F561F}"/>
                    </a:ext>
                  </a:extLst>
                </p:cNvPr>
                <p:cNvSpPr/>
                <p:nvPr/>
              </p:nvSpPr>
              <p:spPr>
                <a:xfrm>
                  <a:off x="2758541" y="4305523"/>
                  <a:ext cx="70670" cy="71878"/>
                </a:xfrm>
                <a:custGeom>
                  <a:avLst/>
                  <a:gdLst>
                    <a:gd name="connsiteX0" fmla="*/ 31728 w 70670"/>
                    <a:gd name="connsiteY0" fmla="*/ 1557 h 71878"/>
                    <a:gd name="connsiteX1" fmla="*/ 0 w 70670"/>
                    <a:gd name="connsiteY1" fmla="*/ 20625 h 71878"/>
                    <a:gd name="connsiteX2" fmla="*/ 29227 w 70670"/>
                    <a:gd name="connsiteY2" fmla="*/ 68139 h 71878"/>
                    <a:gd name="connsiteX3" fmla="*/ 39230 w 70670"/>
                    <a:gd name="connsiteY3" fmla="*/ 70796 h 71878"/>
                    <a:gd name="connsiteX4" fmla="*/ 67207 w 70670"/>
                    <a:gd name="connsiteY4" fmla="*/ 53916 h 71878"/>
                    <a:gd name="connsiteX5" fmla="*/ 69864 w 70670"/>
                    <a:gd name="connsiteY5" fmla="*/ 44226 h 71878"/>
                    <a:gd name="connsiteX6" fmla="*/ 45638 w 70670"/>
                    <a:gd name="connsiteY6" fmla="*/ 4840 h 71878"/>
                    <a:gd name="connsiteX7" fmla="*/ 31728 w 70670"/>
                    <a:gd name="connsiteY7" fmla="*/ 1401 h 7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70" h="71878">
                      <a:moveTo>
                        <a:pt x="31728" y="1557"/>
                      </a:moveTo>
                      <a:lnTo>
                        <a:pt x="0" y="20625"/>
                      </a:lnTo>
                      <a:lnTo>
                        <a:pt x="29227" y="68139"/>
                      </a:lnTo>
                      <a:cubicBezTo>
                        <a:pt x="31259" y="71734"/>
                        <a:pt x="35791" y="72984"/>
                        <a:pt x="39230" y="70796"/>
                      </a:cubicBezTo>
                      <a:lnTo>
                        <a:pt x="67207" y="53916"/>
                      </a:lnTo>
                      <a:cubicBezTo>
                        <a:pt x="70489" y="51884"/>
                        <a:pt x="71583" y="47664"/>
                        <a:pt x="69864" y="44226"/>
                      </a:cubicBezTo>
                      <a:lnTo>
                        <a:pt x="45638" y="4840"/>
                      </a:lnTo>
                      <a:cubicBezTo>
                        <a:pt x="42668" y="151"/>
                        <a:pt x="36573" y="-1412"/>
                        <a:pt x="31728" y="1401"/>
                      </a:cubicBezTo>
                      <a:close/>
                    </a:path>
                  </a:pathLst>
                </a:custGeom>
                <a:solidFill>
                  <a:srgbClr val="53DB50"/>
                </a:solidFill>
                <a:ln w="0" cap="flat">
                  <a:noFill/>
                  <a:prstDash val="solid"/>
                  <a:miter/>
                </a:ln>
              </p:spPr>
              <p:txBody>
                <a:bodyPr rtlCol="0" anchor="ctr"/>
                <a:lstStyle/>
                <a:p>
                  <a:endParaRPr lang="zh-CN" altLang="en-US"/>
                </a:p>
              </p:txBody>
            </p:sp>
            <p:grpSp>
              <p:nvGrpSpPr>
                <p:cNvPr id="192" name="组合 191">
                  <a:extLst>
                    <a:ext uri="{FF2B5EF4-FFF2-40B4-BE49-F238E27FC236}">
                      <a16:creationId xmlns:a16="http://schemas.microsoft.com/office/drawing/2014/main" id="{BF62B11F-DD3D-40B8-94C2-97675CF0CFBB}"/>
                    </a:ext>
                  </a:extLst>
                </p:cNvPr>
                <p:cNvGrpSpPr/>
                <p:nvPr/>
              </p:nvGrpSpPr>
              <p:grpSpPr>
                <a:xfrm>
                  <a:off x="2380621" y="4214710"/>
                  <a:ext cx="209591" cy="137226"/>
                  <a:chOff x="2380621" y="4214710"/>
                  <a:chExt cx="209591" cy="137226"/>
                </a:xfrm>
              </p:grpSpPr>
              <p:sp>
                <p:nvSpPr>
                  <p:cNvPr id="194" name="任意多边形: 形状 193">
                    <a:extLst>
                      <a:ext uri="{FF2B5EF4-FFF2-40B4-BE49-F238E27FC236}">
                        <a16:creationId xmlns:a16="http://schemas.microsoft.com/office/drawing/2014/main" id="{ED90E795-DD5E-C969-FE11-ED6B51F87A99}"/>
                      </a:ext>
                    </a:extLst>
                  </p:cNvPr>
                  <p:cNvSpPr/>
                  <p:nvPr/>
                </p:nvSpPr>
                <p:spPr>
                  <a:xfrm>
                    <a:off x="2380621" y="4214710"/>
                    <a:ext cx="209434" cy="89556"/>
                  </a:xfrm>
                  <a:custGeom>
                    <a:avLst/>
                    <a:gdLst>
                      <a:gd name="connsiteX0" fmla="*/ 193649 w 209434"/>
                      <a:gd name="connsiteY0" fmla="*/ 0 h 89556"/>
                      <a:gd name="connsiteX1" fmla="*/ 209435 w 209434"/>
                      <a:gd name="connsiteY1" fmla="*/ 15786 h 89556"/>
                      <a:gd name="connsiteX2" fmla="*/ 209435 w 209434"/>
                      <a:gd name="connsiteY2" fmla="*/ 73771 h 89556"/>
                      <a:gd name="connsiteX3" fmla="*/ 193649 w 209434"/>
                      <a:gd name="connsiteY3" fmla="*/ 89557 h 89556"/>
                      <a:gd name="connsiteX4" fmla="*/ 15786 w 209434"/>
                      <a:gd name="connsiteY4" fmla="*/ 89557 h 89556"/>
                      <a:gd name="connsiteX5" fmla="*/ 0 w 209434"/>
                      <a:gd name="connsiteY5" fmla="*/ 73771 h 89556"/>
                      <a:gd name="connsiteX6" fmla="*/ 0 w 209434"/>
                      <a:gd name="connsiteY6" fmla="*/ 15786 h 89556"/>
                      <a:gd name="connsiteX7" fmla="*/ 15786 w 209434"/>
                      <a:gd name="connsiteY7" fmla="*/ 0 h 8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434" h="89556">
                        <a:moveTo>
                          <a:pt x="193649" y="0"/>
                        </a:moveTo>
                        <a:cubicBezTo>
                          <a:pt x="202367" y="0"/>
                          <a:pt x="209435" y="7068"/>
                          <a:pt x="209435" y="15786"/>
                        </a:cubicBezTo>
                        <a:lnTo>
                          <a:pt x="209435" y="73771"/>
                        </a:lnTo>
                        <a:cubicBezTo>
                          <a:pt x="209435" y="82489"/>
                          <a:pt x="202367" y="89557"/>
                          <a:pt x="193649" y="89557"/>
                        </a:cubicBezTo>
                        <a:lnTo>
                          <a:pt x="15786" y="89557"/>
                        </a:lnTo>
                        <a:cubicBezTo>
                          <a:pt x="7068" y="89557"/>
                          <a:pt x="0" y="82489"/>
                          <a:pt x="0" y="73771"/>
                        </a:cubicBezTo>
                        <a:lnTo>
                          <a:pt x="0" y="15786"/>
                        </a:lnTo>
                        <a:cubicBezTo>
                          <a:pt x="0" y="7068"/>
                          <a:pt x="7068" y="0"/>
                          <a:pt x="15786" y="0"/>
                        </a:cubicBezTo>
                        <a:close/>
                      </a:path>
                    </a:pathLst>
                  </a:custGeom>
                  <a:solidFill>
                    <a:srgbClr val="A5EB3C"/>
                  </a:solidFill>
                  <a:ln w="0"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5AC98A17-6F30-4E9D-ED6E-6D89C24DE1F4}"/>
                      </a:ext>
                    </a:extLst>
                  </p:cNvPr>
                  <p:cNvSpPr/>
                  <p:nvPr/>
                </p:nvSpPr>
                <p:spPr>
                  <a:xfrm>
                    <a:off x="2380621" y="4321459"/>
                    <a:ext cx="32821" cy="30477"/>
                  </a:xfrm>
                  <a:custGeom>
                    <a:avLst/>
                    <a:gdLst>
                      <a:gd name="connsiteX0" fmla="*/ 21725 w 32821"/>
                      <a:gd name="connsiteY0" fmla="*/ 0 h 30477"/>
                      <a:gd name="connsiteX1" fmla="*/ 32822 w 32821"/>
                      <a:gd name="connsiteY1" fmla="*/ 11097 h 30477"/>
                      <a:gd name="connsiteX2" fmla="*/ 32822 w 32821"/>
                      <a:gd name="connsiteY2" fmla="*/ 19381 h 30477"/>
                      <a:gd name="connsiteX3" fmla="*/ 21725 w 32821"/>
                      <a:gd name="connsiteY3" fmla="*/ 30478 h 30477"/>
                      <a:gd name="connsiteX4" fmla="*/ 11097 w 32821"/>
                      <a:gd name="connsiteY4" fmla="*/ 30478 h 30477"/>
                      <a:gd name="connsiteX5" fmla="*/ 0 w 32821"/>
                      <a:gd name="connsiteY5" fmla="*/ 19381 h 30477"/>
                      <a:gd name="connsiteX6" fmla="*/ 0 w 32821"/>
                      <a:gd name="connsiteY6" fmla="*/ 11097 h 30477"/>
                      <a:gd name="connsiteX7" fmla="*/ 11097 w 32821"/>
                      <a:gd name="connsiteY7" fmla="*/ 0 h 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1" h="30477">
                        <a:moveTo>
                          <a:pt x="21725" y="0"/>
                        </a:moveTo>
                        <a:cubicBezTo>
                          <a:pt x="27854" y="0"/>
                          <a:pt x="32822" y="4968"/>
                          <a:pt x="32822" y="11097"/>
                        </a:cubicBezTo>
                        <a:lnTo>
                          <a:pt x="32822" y="19381"/>
                        </a:lnTo>
                        <a:cubicBezTo>
                          <a:pt x="32822" y="25509"/>
                          <a:pt x="27854" y="30478"/>
                          <a:pt x="21725" y="30478"/>
                        </a:cubicBezTo>
                        <a:lnTo>
                          <a:pt x="11097" y="30478"/>
                        </a:lnTo>
                        <a:cubicBezTo>
                          <a:pt x="4968" y="30478"/>
                          <a:pt x="0" y="25510"/>
                          <a:pt x="0" y="19381"/>
                        </a:cubicBezTo>
                        <a:lnTo>
                          <a:pt x="0" y="11097"/>
                        </a:lnTo>
                        <a:cubicBezTo>
                          <a:pt x="0" y="4968"/>
                          <a:pt x="4968" y="0"/>
                          <a:pt x="11097" y="0"/>
                        </a:cubicBezTo>
                        <a:close/>
                      </a:path>
                    </a:pathLst>
                  </a:custGeom>
                  <a:solidFill>
                    <a:srgbClr val="60C21E"/>
                  </a:solidFill>
                  <a:ln w="0"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730CCA8D-BC06-823D-14D8-3B816D15CE90}"/>
                      </a:ext>
                    </a:extLst>
                  </p:cNvPr>
                  <p:cNvSpPr/>
                  <p:nvPr/>
                </p:nvSpPr>
                <p:spPr>
                  <a:xfrm>
                    <a:off x="2439544" y="4321459"/>
                    <a:ext cx="32821" cy="30477"/>
                  </a:xfrm>
                  <a:custGeom>
                    <a:avLst/>
                    <a:gdLst>
                      <a:gd name="connsiteX0" fmla="*/ 21725 w 32821"/>
                      <a:gd name="connsiteY0" fmla="*/ 0 h 30477"/>
                      <a:gd name="connsiteX1" fmla="*/ 32822 w 32821"/>
                      <a:gd name="connsiteY1" fmla="*/ 11097 h 30477"/>
                      <a:gd name="connsiteX2" fmla="*/ 32822 w 32821"/>
                      <a:gd name="connsiteY2" fmla="*/ 19381 h 30477"/>
                      <a:gd name="connsiteX3" fmla="*/ 21725 w 32821"/>
                      <a:gd name="connsiteY3" fmla="*/ 30478 h 30477"/>
                      <a:gd name="connsiteX4" fmla="*/ 11097 w 32821"/>
                      <a:gd name="connsiteY4" fmla="*/ 30478 h 30477"/>
                      <a:gd name="connsiteX5" fmla="*/ 0 w 32821"/>
                      <a:gd name="connsiteY5" fmla="*/ 19381 h 30477"/>
                      <a:gd name="connsiteX6" fmla="*/ 0 w 32821"/>
                      <a:gd name="connsiteY6" fmla="*/ 11097 h 30477"/>
                      <a:gd name="connsiteX7" fmla="*/ 11097 w 32821"/>
                      <a:gd name="connsiteY7" fmla="*/ 0 h 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1" h="30477">
                        <a:moveTo>
                          <a:pt x="21725" y="0"/>
                        </a:moveTo>
                        <a:cubicBezTo>
                          <a:pt x="27854" y="0"/>
                          <a:pt x="32822" y="4968"/>
                          <a:pt x="32822" y="11097"/>
                        </a:cubicBezTo>
                        <a:lnTo>
                          <a:pt x="32822" y="19381"/>
                        </a:lnTo>
                        <a:cubicBezTo>
                          <a:pt x="32822" y="25509"/>
                          <a:pt x="27854" y="30478"/>
                          <a:pt x="21725" y="30478"/>
                        </a:cubicBezTo>
                        <a:lnTo>
                          <a:pt x="11097" y="30478"/>
                        </a:lnTo>
                        <a:cubicBezTo>
                          <a:pt x="4968" y="30478"/>
                          <a:pt x="0" y="25510"/>
                          <a:pt x="0" y="19381"/>
                        </a:cubicBezTo>
                        <a:lnTo>
                          <a:pt x="0" y="11097"/>
                        </a:lnTo>
                        <a:cubicBezTo>
                          <a:pt x="0" y="4968"/>
                          <a:pt x="4968" y="0"/>
                          <a:pt x="11097" y="0"/>
                        </a:cubicBezTo>
                        <a:close/>
                      </a:path>
                    </a:pathLst>
                  </a:custGeom>
                  <a:solidFill>
                    <a:srgbClr val="60C21E"/>
                  </a:solidFill>
                  <a:ln w="0"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0AE4D336-F883-89F6-673E-74D288DDB36E}"/>
                      </a:ext>
                    </a:extLst>
                  </p:cNvPr>
                  <p:cNvSpPr/>
                  <p:nvPr/>
                </p:nvSpPr>
                <p:spPr>
                  <a:xfrm>
                    <a:off x="2498467" y="4321459"/>
                    <a:ext cx="32821" cy="30477"/>
                  </a:xfrm>
                  <a:custGeom>
                    <a:avLst/>
                    <a:gdLst>
                      <a:gd name="connsiteX0" fmla="*/ 21725 w 32821"/>
                      <a:gd name="connsiteY0" fmla="*/ 0 h 30477"/>
                      <a:gd name="connsiteX1" fmla="*/ 32822 w 32821"/>
                      <a:gd name="connsiteY1" fmla="*/ 11097 h 30477"/>
                      <a:gd name="connsiteX2" fmla="*/ 32822 w 32821"/>
                      <a:gd name="connsiteY2" fmla="*/ 19381 h 30477"/>
                      <a:gd name="connsiteX3" fmla="*/ 21725 w 32821"/>
                      <a:gd name="connsiteY3" fmla="*/ 30478 h 30477"/>
                      <a:gd name="connsiteX4" fmla="*/ 11097 w 32821"/>
                      <a:gd name="connsiteY4" fmla="*/ 30478 h 30477"/>
                      <a:gd name="connsiteX5" fmla="*/ 0 w 32821"/>
                      <a:gd name="connsiteY5" fmla="*/ 19381 h 30477"/>
                      <a:gd name="connsiteX6" fmla="*/ 0 w 32821"/>
                      <a:gd name="connsiteY6" fmla="*/ 11097 h 30477"/>
                      <a:gd name="connsiteX7" fmla="*/ 11097 w 32821"/>
                      <a:gd name="connsiteY7" fmla="*/ 0 h 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1" h="30477">
                        <a:moveTo>
                          <a:pt x="21725" y="0"/>
                        </a:moveTo>
                        <a:cubicBezTo>
                          <a:pt x="27854" y="0"/>
                          <a:pt x="32822" y="4968"/>
                          <a:pt x="32822" y="11097"/>
                        </a:cubicBezTo>
                        <a:lnTo>
                          <a:pt x="32822" y="19381"/>
                        </a:lnTo>
                        <a:cubicBezTo>
                          <a:pt x="32822" y="25509"/>
                          <a:pt x="27854" y="30478"/>
                          <a:pt x="21725" y="30478"/>
                        </a:cubicBezTo>
                        <a:lnTo>
                          <a:pt x="11097" y="30478"/>
                        </a:lnTo>
                        <a:cubicBezTo>
                          <a:pt x="4968" y="30478"/>
                          <a:pt x="0" y="25510"/>
                          <a:pt x="0" y="19381"/>
                        </a:cubicBezTo>
                        <a:lnTo>
                          <a:pt x="0" y="11097"/>
                        </a:lnTo>
                        <a:cubicBezTo>
                          <a:pt x="0" y="4968"/>
                          <a:pt x="4968" y="0"/>
                          <a:pt x="11097" y="0"/>
                        </a:cubicBezTo>
                        <a:close/>
                      </a:path>
                    </a:pathLst>
                  </a:custGeom>
                  <a:solidFill>
                    <a:srgbClr val="53DB50"/>
                  </a:solidFill>
                  <a:ln w="0"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70CEEB10-EF3A-3BE1-972C-A441405F32CA}"/>
                      </a:ext>
                    </a:extLst>
                  </p:cNvPr>
                  <p:cNvSpPr/>
                  <p:nvPr/>
                </p:nvSpPr>
                <p:spPr>
                  <a:xfrm>
                    <a:off x="2557390" y="4321459"/>
                    <a:ext cx="32821" cy="30477"/>
                  </a:xfrm>
                  <a:custGeom>
                    <a:avLst/>
                    <a:gdLst>
                      <a:gd name="connsiteX0" fmla="*/ 21725 w 32821"/>
                      <a:gd name="connsiteY0" fmla="*/ 0 h 30477"/>
                      <a:gd name="connsiteX1" fmla="*/ 32822 w 32821"/>
                      <a:gd name="connsiteY1" fmla="*/ 11097 h 30477"/>
                      <a:gd name="connsiteX2" fmla="*/ 32822 w 32821"/>
                      <a:gd name="connsiteY2" fmla="*/ 19381 h 30477"/>
                      <a:gd name="connsiteX3" fmla="*/ 21725 w 32821"/>
                      <a:gd name="connsiteY3" fmla="*/ 30478 h 30477"/>
                      <a:gd name="connsiteX4" fmla="*/ 11097 w 32821"/>
                      <a:gd name="connsiteY4" fmla="*/ 30478 h 30477"/>
                      <a:gd name="connsiteX5" fmla="*/ 0 w 32821"/>
                      <a:gd name="connsiteY5" fmla="*/ 19381 h 30477"/>
                      <a:gd name="connsiteX6" fmla="*/ 0 w 32821"/>
                      <a:gd name="connsiteY6" fmla="*/ 11097 h 30477"/>
                      <a:gd name="connsiteX7" fmla="*/ 11097 w 32821"/>
                      <a:gd name="connsiteY7" fmla="*/ 0 h 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1" h="30477">
                        <a:moveTo>
                          <a:pt x="21725" y="0"/>
                        </a:moveTo>
                        <a:cubicBezTo>
                          <a:pt x="27854" y="0"/>
                          <a:pt x="32822" y="4968"/>
                          <a:pt x="32822" y="11097"/>
                        </a:cubicBezTo>
                        <a:lnTo>
                          <a:pt x="32822" y="19381"/>
                        </a:lnTo>
                        <a:cubicBezTo>
                          <a:pt x="32822" y="25509"/>
                          <a:pt x="27854" y="30478"/>
                          <a:pt x="21725" y="30478"/>
                        </a:cubicBezTo>
                        <a:lnTo>
                          <a:pt x="11097" y="30478"/>
                        </a:lnTo>
                        <a:cubicBezTo>
                          <a:pt x="4968" y="30478"/>
                          <a:pt x="0" y="25510"/>
                          <a:pt x="0" y="19381"/>
                        </a:cubicBezTo>
                        <a:lnTo>
                          <a:pt x="0" y="11097"/>
                        </a:lnTo>
                        <a:cubicBezTo>
                          <a:pt x="0" y="4968"/>
                          <a:pt x="4968" y="0"/>
                          <a:pt x="11097" y="0"/>
                        </a:cubicBezTo>
                        <a:close/>
                      </a:path>
                    </a:pathLst>
                  </a:custGeom>
                  <a:solidFill>
                    <a:srgbClr val="A5EB3C"/>
                  </a:solidFill>
                  <a:ln w="0" cap="flat">
                    <a:noFill/>
                    <a:prstDash val="solid"/>
                    <a:miter/>
                  </a:ln>
                </p:spPr>
                <p:txBody>
                  <a:bodyPr rtlCol="0" anchor="ctr"/>
                  <a:lstStyle/>
                  <a:p>
                    <a:endParaRPr lang="zh-CN" altLang="en-US"/>
                  </a:p>
                </p:txBody>
              </p:sp>
            </p:grpSp>
            <p:sp>
              <p:nvSpPr>
                <p:cNvPr id="193" name="任意多边形: 形状 192">
                  <a:extLst>
                    <a:ext uri="{FF2B5EF4-FFF2-40B4-BE49-F238E27FC236}">
                      <a16:creationId xmlns:a16="http://schemas.microsoft.com/office/drawing/2014/main" id="{EBA46D12-A766-3C51-F256-C689A2BC9B44}"/>
                    </a:ext>
                  </a:extLst>
                </p:cNvPr>
                <p:cNvSpPr/>
                <p:nvPr/>
              </p:nvSpPr>
              <p:spPr>
                <a:xfrm>
                  <a:off x="2414849" y="4476191"/>
                  <a:ext cx="124723" cy="181770"/>
                </a:xfrm>
                <a:custGeom>
                  <a:avLst/>
                  <a:gdLst>
                    <a:gd name="connsiteX0" fmla="*/ 62362 w 124723"/>
                    <a:gd name="connsiteY0" fmla="*/ 181771 h 181770"/>
                    <a:gd name="connsiteX1" fmla="*/ 0 w 124723"/>
                    <a:gd name="connsiteY1" fmla="*/ 119409 h 181770"/>
                    <a:gd name="connsiteX2" fmla="*/ 53140 w 124723"/>
                    <a:gd name="connsiteY2" fmla="*/ 5158 h 181770"/>
                    <a:gd name="connsiteX3" fmla="*/ 71583 w 124723"/>
                    <a:gd name="connsiteY3" fmla="*/ 5158 h 181770"/>
                    <a:gd name="connsiteX4" fmla="*/ 124723 w 124723"/>
                    <a:gd name="connsiteY4" fmla="*/ 119409 h 181770"/>
                    <a:gd name="connsiteX5" fmla="*/ 62362 w 124723"/>
                    <a:gd name="connsiteY5" fmla="*/ 181771 h 18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23" h="181770">
                      <a:moveTo>
                        <a:pt x="62362" y="181771"/>
                      </a:moveTo>
                      <a:cubicBezTo>
                        <a:pt x="27977" y="181771"/>
                        <a:pt x="0" y="153794"/>
                        <a:pt x="0" y="119409"/>
                      </a:cubicBezTo>
                      <a:cubicBezTo>
                        <a:pt x="0" y="97997"/>
                        <a:pt x="27508" y="46420"/>
                        <a:pt x="53140" y="5158"/>
                      </a:cubicBezTo>
                      <a:cubicBezTo>
                        <a:pt x="57360" y="-1719"/>
                        <a:pt x="67363" y="-1719"/>
                        <a:pt x="71583" y="5158"/>
                      </a:cubicBezTo>
                      <a:cubicBezTo>
                        <a:pt x="97059" y="46576"/>
                        <a:pt x="124723" y="97997"/>
                        <a:pt x="124723" y="119409"/>
                      </a:cubicBezTo>
                      <a:cubicBezTo>
                        <a:pt x="124723" y="153794"/>
                        <a:pt x="96746" y="181771"/>
                        <a:pt x="62362" y="181771"/>
                      </a:cubicBezTo>
                      <a:close/>
                    </a:path>
                  </a:pathLst>
                </a:custGeom>
                <a:solidFill>
                  <a:srgbClr val="A5EB3C"/>
                </a:solidFill>
                <a:ln w="0" cap="flat">
                  <a:noFill/>
                  <a:prstDash val="solid"/>
                  <a:miter/>
                </a:ln>
              </p:spPr>
              <p:txBody>
                <a:bodyPr rtlCol="0" anchor="ctr"/>
                <a:lstStyle/>
                <a:p>
                  <a:endParaRPr lang="zh-CN" altLang="en-US"/>
                </a:p>
              </p:txBody>
            </p:sp>
          </p:grpSp>
          <p:sp>
            <p:nvSpPr>
              <p:cNvPr id="182" name="任意多边形: 形状 181">
                <a:extLst>
                  <a:ext uri="{FF2B5EF4-FFF2-40B4-BE49-F238E27FC236}">
                    <a16:creationId xmlns:a16="http://schemas.microsoft.com/office/drawing/2014/main" id="{7211E21B-4991-7AD7-194A-774FF9C84C06}"/>
                  </a:ext>
                </a:extLst>
              </p:cNvPr>
              <p:cNvSpPr/>
              <p:nvPr/>
            </p:nvSpPr>
            <p:spPr>
              <a:xfrm>
                <a:off x="2245426" y="4777527"/>
                <a:ext cx="479980" cy="41574"/>
              </a:xfrm>
              <a:custGeom>
                <a:avLst/>
                <a:gdLst>
                  <a:gd name="connsiteX0" fmla="*/ 459194 w 479980"/>
                  <a:gd name="connsiteY0" fmla="*/ 41574 h 41574"/>
                  <a:gd name="connsiteX1" fmla="*/ 20787 w 479980"/>
                  <a:gd name="connsiteY1" fmla="*/ 41574 h 41574"/>
                  <a:gd name="connsiteX2" fmla="*/ 0 w 479980"/>
                  <a:gd name="connsiteY2" fmla="*/ 20787 h 41574"/>
                  <a:gd name="connsiteX3" fmla="*/ 20787 w 479980"/>
                  <a:gd name="connsiteY3" fmla="*/ 0 h 41574"/>
                  <a:gd name="connsiteX4" fmla="*/ 459194 w 479980"/>
                  <a:gd name="connsiteY4" fmla="*/ 0 h 41574"/>
                  <a:gd name="connsiteX5" fmla="*/ 479981 w 479980"/>
                  <a:gd name="connsiteY5" fmla="*/ 20787 h 41574"/>
                  <a:gd name="connsiteX6" fmla="*/ 459194 w 479980"/>
                  <a:gd name="connsiteY6" fmla="*/ 41574 h 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80" h="41574">
                    <a:moveTo>
                      <a:pt x="459194" y="41574"/>
                    </a:moveTo>
                    <a:lnTo>
                      <a:pt x="20787" y="41574"/>
                    </a:lnTo>
                    <a:cubicBezTo>
                      <a:pt x="9378" y="41574"/>
                      <a:pt x="0" y="32197"/>
                      <a:pt x="0" y="20787"/>
                    </a:cubicBezTo>
                    <a:cubicBezTo>
                      <a:pt x="0" y="9378"/>
                      <a:pt x="9378" y="0"/>
                      <a:pt x="20787" y="0"/>
                    </a:cubicBezTo>
                    <a:lnTo>
                      <a:pt x="459194" y="0"/>
                    </a:lnTo>
                    <a:cubicBezTo>
                      <a:pt x="470603" y="0"/>
                      <a:pt x="479981" y="9378"/>
                      <a:pt x="479981" y="20787"/>
                    </a:cubicBezTo>
                    <a:cubicBezTo>
                      <a:pt x="479981" y="32197"/>
                      <a:pt x="470603" y="41574"/>
                      <a:pt x="459194" y="41574"/>
                    </a:cubicBezTo>
                    <a:close/>
                  </a:path>
                </a:pathLst>
              </a:custGeom>
              <a:solidFill>
                <a:srgbClr val="159E31">
                  <a:alpha val="20000"/>
                </a:srgbClr>
              </a:solidFill>
              <a:ln w="0"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48A90459-54E5-96D4-D56C-DB630A86DFDE}"/>
                  </a:ext>
                </a:extLst>
              </p:cNvPr>
              <p:cNvSpPr/>
              <p:nvPr/>
            </p:nvSpPr>
            <p:spPr>
              <a:xfrm>
                <a:off x="2245426" y="4129842"/>
                <a:ext cx="231785" cy="689103"/>
              </a:xfrm>
              <a:custGeom>
                <a:avLst/>
                <a:gdLst>
                  <a:gd name="connsiteX0" fmla="*/ 231785 w 231785"/>
                  <a:gd name="connsiteY0" fmla="*/ 528120 h 689103"/>
                  <a:gd name="connsiteX1" fmla="*/ 169423 w 231785"/>
                  <a:gd name="connsiteY1" fmla="*/ 465758 h 689103"/>
                  <a:gd name="connsiteX2" fmla="*/ 222564 w 231785"/>
                  <a:gd name="connsiteY2" fmla="*/ 351507 h 689103"/>
                  <a:gd name="connsiteX3" fmla="*/ 231785 w 231785"/>
                  <a:gd name="connsiteY3" fmla="*/ 346349 h 689103"/>
                  <a:gd name="connsiteX4" fmla="*/ 231785 w 231785"/>
                  <a:gd name="connsiteY4" fmla="*/ 252885 h 689103"/>
                  <a:gd name="connsiteX5" fmla="*/ 110969 w 231785"/>
                  <a:gd name="connsiteY5" fmla="*/ 252885 h 689103"/>
                  <a:gd name="connsiteX6" fmla="*/ 88775 w 231785"/>
                  <a:gd name="connsiteY6" fmla="*/ 230691 h 689103"/>
                  <a:gd name="connsiteX7" fmla="*/ 88775 w 231785"/>
                  <a:gd name="connsiteY7" fmla="*/ 75803 h 689103"/>
                  <a:gd name="connsiteX8" fmla="*/ 110969 w 231785"/>
                  <a:gd name="connsiteY8" fmla="*/ 53609 h 689103"/>
                  <a:gd name="connsiteX9" fmla="*/ 231785 w 231785"/>
                  <a:gd name="connsiteY9" fmla="*/ 53609 h 689103"/>
                  <a:gd name="connsiteX10" fmla="*/ 231785 w 231785"/>
                  <a:gd name="connsiteY10" fmla="*/ 0 h 689103"/>
                  <a:gd name="connsiteX11" fmla="*/ 106749 w 231785"/>
                  <a:gd name="connsiteY11" fmla="*/ 0 h 689103"/>
                  <a:gd name="connsiteX12" fmla="*/ 32666 w 231785"/>
                  <a:gd name="connsiteY12" fmla="*/ 74084 h 689103"/>
                  <a:gd name="connsiteX13" fmla="*/ 32666 w 231785"/>
                  <a:gd name="connsiteY13" fmla="*/ 647529 h 689103"/>
                  <a:gd name="connsiteX14" fmla="*/ 20787 w 231785"/>
                  <a:gd name="connsiteY14" fmla="*/ 647529 h 689103"/>
                  <a:gd name="connsiteX15" fmla="*/ 0 w 231785"/>
                  <a:gd name="connsiteY15" fmla="*/ 668316 h 689103"/>
                  <a:gd name="connsiteX16" fmla="*/ 20787 w 231785"/>
                  <a:gd name="connsiteY16" fmla="*/ 689103 h 689103"/>
                  <a:gd name="connsiteX17" fmla="*/ 231785 w 231785"/>
                  <a:gd name="connsiteY17" fmla="*/ 689103 h 689103"/>
                  <a:gd name="connsiteX18" fmla="*/ 231785 w 231785"/>
                  <a:gd name="connsiteY18" fmla="*/ 527963 h 68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1785" h="689103">
                    <a:moveTo>
                      <a:pt x="231785" y="528120"/>
                    </a:moveTo>
                    <a:cubicBezTo>
                      <a:pt x="197400" y="528120"/>
                      <a:pt x="169423" y="500143"/>
                      <a:pt x="169423" y="465758"/>
                    </a:cubicBezTo>
                    <a:cubicBezTo>
                      <a:pt x="169423" y="444346"/>
                      <a:pt x="196931" y="392769"/>
                      <a:pt x="222564" y="351507"/>
                    </a:cubicBezTo>
                    <a:cubicBezTo>
                      <a:pt x="224752" y="348068"/>
                      <a:pt x="228190" y="346349"/>
                      <a:pt x="231785" y="346349"/>
                    </a:cubicBezTo>
                    <a:lnTo>
                      <a:pt x="231785" y="252885"/>
                    </a:lnTo>
                    <a:lnTo>
                      <a:pt x="110969" y="252885"/>
                    </a:lnTo>
                    <a:cubicBezTo>
                      <a:pt x="98778" y="252885"/>
                      <a:pt x="88775" y="242882"/>
                      <a:pt x="88775" y="230691"/>
                    </a:cubicBezTo>
                    <a:lnTo>
                      <a:pt x="88775" y="75803"/>
                    </a:lnTo>
                    <a:cubicBezTo>
                      <a:pt x="88775" y="63612"/>
                      <a:pt x="98778" y="53609"/>
                      <a:pt x="110969" y="53609"/>
                    </a:cubicBezTo>
                    <a:lnTo>
                      <a:pt x="231785" y="53609"/>
                    </a:lnTo>
                    <a:lnTo>
                      <a:pt x="231785" y="0"/>
                    </a:lnTo>
                    <a:lnTo>
                      <a:pt x="106749" y="0"/>
                    </a:lnTo>
                    <a:cubicBezTo>
                      <a:pt x="65956" y="0"/>
                      <a:pt x="32666" y="33291"/>
                      <a:pt x="32666" y="74084"/>
                    </a:cubicBezTo>
                    <a:lnTo>
                      <a:pt x="32666" y="647529"/>
                    </a:lnTo>
                    <a:lnTo>
                      <a:pt x="20787" y="647529"/>
                    </a:lnTo>
                    <a:cubicBezTo>
                      <a:pt x="9378" y="647529"/>
                      <a:pt x="0" y="656906"/>
                      <a:pt x="0" y="668316"/>
                    </a:cubicBezTo>
                    <a:cubicBezTo>
                      <a:pt x="0" y="679726"/>
                      <a:pt x="9378" y="689103"/>
                      <a:pt x="20787" y="689103"/>
                    </a:cubicBezTo>
                    <a:lnTo>
                      <a:pt x="231785" y="689103"/>
                    </a:lnTo>
                    <a:lnTo>
                      <a:pt x="231785" y="527963"/>
                    </a:lnTo>
                    <a:close/>
                  </a:path>
                </a:pathLst>
              </a:custGeom>
              <a:solidFill>
                <a:srgbClr val="159E31">
                  <a:alpha val="20000"/>
                </a:srgbClr>
              </a:solidFill>
              <a:ln w="0" cap="flat">
                <a:noFill/>
                <a:prstDash val="solid"/>
                <a:miter/>
              </a:ln>
            </p:spPr>
            <p:txBody>
              <a:bodyPr rtlCol="0" anchor="ctr"/>
              <a:lstStyle/>
              <a:p>
                <a:endParaRPr lang="zh-CN" altLang="en-US"/>
              </a:p>
            </p:txBody>
          </p:sp>
        </p:grpSp>
        <p:grpSp>
          <p:nvGrpSpPr>
            <p:cNvPr id="23" name="组合 22">
              <a:extLst>
                <a:ext uri="{FF2B5EF4-FFF2-40B4-BE49-F238E27FC236}">
                  <a16:creationId xmlns:a16="http://schemas.microsoft.com/office/drawing/2014/main" id="{D245C22B-793B-D0C8-4AF9-BE66A4E350E4}"/>
                </a:ext>
              </a:extLst>
            </p:cNvPr>
            <p:cNvGrpSpPr/>
            <p:nvPr/>
          </p:nvGrpSpPr>
          <p:grpSpPr>
            <a:xfrm>
              <a:off x="8586144" y="2601124"/>
              <a:ext cx="840865" cy="911041"/>
              <a:chOff x="8586144" y="2601124"/>
              <a:chExt cx="840865" cy="911041"/>
            </a:xfrm>
          </p:grpSpPr>
          <p:grpSp>
            <p:nvGrpSpPr>
              <p:cNvPr id="163" name="组合 162">
                <a:extLst>
                  <a:ext uri="{FF2B5EF4-FFF2-40B4-BE49-F238E27FC236}">
                    <a16:creationId xmlns:a16="http://schemas.microsoft.com/office/drawing/2014/main" id="{8104FA3B-6B9A-6CF4-263D-99F6027CF457}"/>
                  </a:ext>
                </a:extLst>
              </p:cNvPr>
              <p:cNvGrpSpPr/>
              <p:nvPr/>
            </p:nvGrpSpPr>
            <p:grpSpPr>
              <a:xfrm>
                <a:off x="8586144" y="2808683"/>
                <a:ext cx="840865" cy="703482"/>
                <a:chOff x="8586144" y="2808683"/>
                <a:chExt cx="840865" cy="703482"/>
              </a:xfrm>
            </p:grpSpPr>
            <p:sp>
              <p:nvSpPr>
                <p:cNvPr id="169" name="任意多边形: 形状 168">
                  <a:extLst>
                    <a:ext uri="{FF2B5EF4-FFF2-40B4-BE49-F238E27FC236}">
                      <a16:creationId xmlns:a16="http://schemas.microsoft.com/office/drawing/2014/main" id="{3B7D68A1-F695-956C-716D-76F643B5AC1B}"/>
                    </a:ext>
                  </a:extLst>
                </p:cNvPr>
                <p:cNvSpPr/>
                <p:nvPr/>
              </p:nvSpPr>
              <p:spPr>
                <a:xfrm>
                  <a:off x="9314165" y="2981355"/>
                  <a:ext cx="112688" cy="90059"/>
                </a:xfrm>
                <a:custGeom>
                  <a:avLst/>
                  <a:gdLst>
                    <a:gd name="connsiteX0" fmla="*/ 102216 w 112688"/>
                    <a:gd name="connsiteY0" fmla="*/ 190 h 90059"/>
                    <a:gd name="connsiteX1" fmla="*/ 0 w 112688"/>
                    <a:gd name="connsiteY1" fmla="*/ 8630 h 90059"/>
                    <a:gd name="connsiteX2" fmla="*/ 21100 w 112688"/>
                    <a:gd name="connsiteY2" fmla="*/ 65208 h 90059"/>
                    <a:gd name="connsiteX3" fmla="*/ 37824 w 112688"/>
                    <a:gd name="connsiteY3" fmla="*/ 90059 h 90059"/>
                    <a:gd name="connsiteX4" fmla="*/ 107374 w 112688"/>
                    <a:gd name="connsiteY4" fmla="*/ 54424 h 90059"/>
                    <a:gd name="connsiteX5" fmla="*/ 112689 w 112688"/>
                    <a:gd name="connsiteY5" fmla="*/ 45828 h 90059"/>
                    <a:gd name="connsiteX6" fmla="*/ 112689 w 112688"/>
                    <a:gd name="connsiteY6" fmla="*/ 9724 h 90059"/>
                    <a:gd name="connsiteX7" fmla="*/ 102216 w 112688"/>
                    <a:gd name="connsiteY7" fmla="*/ 33 h 9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8" h="90059">
                      <a:moveTo>
                        <a:pt x="102216" y="190"/>
                      </a:moveTo>
                      <a:lnTo>
                        <a:pt x="0" y="8630"/>
                      </a:lnTo>
                      <a:lnTo>
                        <a:pt x="21100" y="65208"/>
                      </a:lnTo>
                      <a:cubicBezTo>
                        <a:pt x="27352" y="73023"/>
                        <a:pt x="32978" y="81307"/>
                        <a:pt x="37824" y="90059"/>
                      </a:cubicBezTo>
                      <a:lnTo>
                        <a:pt x="107374" y="54424"/>
                      </a:lnTo>
                      <a:cubicBezTo>
                        <a:pt x="110657" y="52705"/>
                        <a:pt x="112689" y="49422"/>
                        <a:pt x="112689" y="45828"/>
                      </a:cubicBezTo>
                      <a:lnTo>
                        <a:pt x="112689" y="9724"/>
                      </a:lnTo>
                      <a:cubicBezTo>
                        <a:pt x="112689" y="4097"/>
                        <a:pt x="107844" y="-435"/>
                        <a:pt x="102216" y="33"/>
                      </a:cubicBezTo>
                      <a:close/>
                    </a:path>
                  </a:pathLst>
                </a:custGeom>
                <a:solidFill>
                  <a:srgbClr val="A5EB3C"/>
                </a:solidFill>
                <a:ln w="0"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036850B4-4866-9442-8967-A248E2201451}"/>
                    </a:ext>
                  </a:extLst>
                </p:cNvPr>
                <p:cNvSpPr/>
                <p:nvPr/>
              </p:nvSpPr>
              <p:spPr>
                <a:xfrm>
                  <a:off x="8586144" y="2982917"/>
                  <a:ext cx="112688" cy="88497"/>
                </a:xfrm>
                <a:custGeom>
                  <a:avLst/>
                  <a:gdLst>
                    <a:gd name="connsiteX0" fmla="*/ 75490 w 112688"/>
                    <a:gd name="connsiteY0" fmla="*/ 88497 h 88497"/>
                    <a:gd name="connsiteX1" fmla="*/ 91901 w 112688"/>
                    <a:gd name="connsiteY1" fmla="*/ 64115 h 88497"/>
                    <a:gd name="connsiteX2" fmla="*/ 112688 w 112688"/>
                    <a:gd name="connsiteY2" fmla="*/ 8474 h 88497"/>
                    <a:gd name="connsiteX3" fmla="*/ 10316 w 112688"/>
                    <a:gd name="connsiteY3" fmla="*/ 34 h 88497"/>
                    <a:gd name="connsiteX4" fmla="*/ 0 w 112688"/>
                    <a:gd name="connsiteY4" fmla="*/ 9568 h 88497"/>
                    <a:gd name="connsiteX5" fmla="*/ 0 w 112688"/>
                    <a:gd name="connsiteY5" fmla="*/ 44891 h 88497"/>
                    <a:gd name="connsiteX6" fmla="*/ 5314 w 112688"/>
                    <a:gd name="connsiteY6" fmla="*/ 53331 h 88497"/>
                    <a:gd name="connsiteX7" fmla="*/ 75647 w 112688"/>
                    <a:gd name="connsiteY7" fmla="*/ 88497 h 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8" h="88497">
                      <a:moveTo>
                        <a:pt x="75490" y="88497"/>
                      </a:moveTo>
                      <a:cubicBezTo>
                        <a:pt x="80179" y="79745"/>
                        <a:pt x="85649" y="71617"/>
                        <a:pt x="91901" y="64115"/>
                      </a:cubicBezTo>
                      <a:lnTo>
                        <a:pt x="112688" y="8474"/>
                      </a:lnTo>
                      <a:lnTo>
                        <a:pt x="10316" y="34"/>
                      </a:lnTo>
                      <a:cubicBezTo>
                        <a:pt x="4845" y="-434"/>
                        <a:pt x="0" y="3942"/>
                        <a:pt x="0" y="9568"/>
                      </a:cubicBezTo>
                      <a:lnTo>
                        <a:pt x="0" y="44891"/>
                      </a:lnTo>
                      <a:cubicBezTo>
                        <a:pt x="0" y="48486"/>
                        <a:pt x="2031" y="51768"/>
                        <a:pt x="5314" y="53331"/>
                      </a:cubicBezTo>
                      <a:lnTo>
                        <a:pt x="75647" y="88497"/>
                      </a:lnTo>
                      <a:close/>
                    </a:path>
                  </a:pathLst>
                </a:custGeom>
                <a:solidFill>
                  <a:srgbClr val="A5EB3C"/>
                </a:solidFill>
                <a:ln w="0"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B6743E5A-B0AC-9C7E-5569-0583F6B6C83B}"/>
                    </a:ext>
                  </a:extLst>
                </p:cNvPr>
                <p:cNvSpPr/>
                <p:nvPr/>
              </p:nvSpPr>
              <p:spPr>
                <a:xfrm>
                  <a:off x="8607869" y="2808683"/>
                  <a:ext cx="796946" cy="536715"/>
                </a:xfrm>
                <a:custGeom>
                  <a:avLst/>
                  <a:gdLst>
                    <a:gd name="connsiteX0" fmla="*/ 753653 w 796946"/>
                    <a:gd name="connsiteY0" fmla="*/ 266326 h 536715"/>
                    <a:gd name="connsiteX1" fmla="*/ 751309 w 796946"/>
                    <a:gd name="connsiteY1" fmla="*/ 259762 h 536715"/>
                    <a:gd name="connsiteX2" fmla="*/ 686290 w 796946"/>
                    <a:gd name="connsiteY2" fmla="*/ 81586 h 536715"/>
                    <a:gd name="connsiteX3" fmla="*/ 574539 w 796946"/>
                    <a:gd name="connsiteY3" fmla="*/ 0 h 536715"/>
                    <a:gd name="connsiteX4" fmla="*/ 222563 w 796946"/>
                    <a:gd name="connsiteY4" fmla="*/ 0 h 536715"/>
                    <a:gd name="connsiteX5" fmla="*/ 110813 w 796946"/>
                    <a:gd name="connsiteY5" fmla="*/ 81586 h 536715"/>
                    <a:gd name="connsiteX6" fmla="*/ 45638 w 796946"/>
                    <a:gd name="connsiteY6" fmla="*/ 260387 h 536715"/>
                    <a:gd name="connsiteX7" fmla="*/ 43450 w 796946"/>
                    <a:gd name="connsiteY7" fmla="*/ 266326 h 536715"/>
                    <a:gd name="connsiteX8" fmla="*/ 0 w 796946"/>
                    <a:gd name="connsiteY8" fmla="*/ 393706 h 536715"/>
                    <a:gd name="connsiteX9" fmla="*/ 0 w 796946"/>
                    <a:gd name="connsiteY9" fmla="*/ 536716 h 536715"/>
                    <a:gd name="connsiteX10" fmla="*/ 796946 w 796946"/>
                    <a:gd name="connsiteY10" fmla="*/ 536716 h 536715"/>
                    <a:gd name="connsiteX11" fmla="*/ 796946 w 796946"/>
                    <a:gd name="connsiteY11" fmla="*/ 393706 h 536715"/>
                    <a:gd name="connsiteX12" fmla="*/ 753496 w 796946"/>
                    <a:gd name="connsiteY12" fmla="*/ 266326 h 53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946" h="536715">
                      <a:moveTo>
                        <a:pt x="753653" y="266326"/>
                      </a:moveTo>
                      <a:lnTo>
                        <a:pt x="751309" y="259762"/>
                      </a:lnTo>
                      <a:lnTo>
                        <a:pt x="686290" y="81586"/>
                      </a:lnTo>
                      <a:cubicBezTo>
                        <a:pt x="670661" y="32822"/>
                        <a:pt x="625804" y="0"/>
                        <a:pt x="574539" y="0"/>
                      </a:cubicBezTo>
                      <a:lnTo>
                        <a:pt x="222563" y="0"/>
                      </a:lnTo>
                      <a:cubicBezTo>
                        <a:pt x="171299" y="0"/>
                        <a:pt x="126442" y="32822"/>
                        <a:pt x="110813" y="81586"/>
                      </a:cubicBezTo>
                      <a:lnTo>
                        <a:pt x="45638" y="260387"/>
                      </a:lnTo>
                      <a:lnTo>
                        <a:pt x="43450" y="266326"/>
                      </a:lnTo>
                      <a:cubicBezTo>
                        <a:pt x="13285" y="301492"/>
                        <a:pt x="0" y="347287"/>
                        <a:pt x="0" y="393706"/>
                      </a:cubicBezTo>
                      <a:lnTo>
                        <a:pt x="0" y="536716"/>
                      </a:lnTo>
                      <a:lnTo>
                        <a:pt x="796946" y="536716"/>
                      </a:lnTo>
                      <a:lnTo>
                        <a:pt x="796946" y="393706"/>
                      </a:lnTo>
                      <a:cubicBezTo>
                        <a:pt x="796946" y="347287"/>
                        <a:pt x="783662" y="301492"/>
                        <a:pt x="753496" y="266326"/>
                      </a:cubicBezTo>
                      <a:close/>
                    </a:path>
                  </a:pathLst>
                </a:custGeom>
                <a:solidFill>
                  <a:srgbClr val="53DB50"/>
                </a:solidFill>
                <a:ln w="0"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602202E8-9697-330B-54A5-3CCFF96FFC38}"/>
                    </a:ext>
                  </a:extLst>
                </p:cNvPr>
                <p:cNvSpPr/>
                <p:nvPr/>
              </p:nvSpPr>
              <p:spPr>
                <a:xfrm>
                  <a:off x="8608026" y="3068288"/>
                  <a:ext cx="797102" cy="277110"/>
                </a:xfrm>
                <a:custGeom>
                  <a:avLst/>
                  <a:gdLst>
                    <a:gd name="connsiteX0" fmla="*/ 0 w 797102"/>
                    <a:gd name="connsiteY0" fmla="*/ 277110 h 277110"/>
                    <a:gd name="connsiteX1" fmla="*/ 0 w 797102"/>
                    <a:gd name="connsiteY1" fmla="*/ 134101 h 277110"/>
                    <a:gd name="connsiteX2" fmla="*/ 43450 w 797102"/>
                    <a:gd name="connsiteY2" fmla="*/ 6721 h 277110"/>
                    <a:gd name="connsiteX3" fmla="*/ 45638 w 797102"/>
                    <a:gd name="connsiteY3" fmla="*/ 782 h 277110"/>
                    <a:gd name="connsiteX4" fmla="*/ 397614 w 797102"/>
                    <a:gd name="connsiteY4" fmla="*/ 26883 h 277110"/>
                    <a:gd name="connsiteX5" fmla="*/ 751309 w 797102"/>
                    <a:gd name="connsiteY5" fmla="*/ 0 h 277110"/>
                    <a:gd name="connsiteX6" fmla="*/ 753653 w 797102"/>
                    <a:gd name="connsiteY6" fmla="*/ 6564 h 277110"/>
                    <a:gd name="connsiteX7" fmla="*/ 797103 w 797102"/>
                    <a:gd name="connsiteY7" fmla="*/ 133945 h 277110"/>
                    <a:gd name="connsiteX8" fmla="*/ 797103 w 797102"/>
                    <a:gd name="connsiteY8" fmla="*/ 276954 h 277110"/>
                    <a:gd name="connsiteX9" fmla="*/ 156 w 797102"/>
                    <a:gd name="connsiteY9" fmla="*/ 276954 h 2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7102" h="277110">
                      <a:moveTo>
                        <a:pt x="0" y="277110"/>
                      </a:moveTo>
                      <a:lnTo>
                        <a:pt x="0" y="134101"/>
                      </a:lnTo>
                      <a:cubicBezTo>
                        <a:pt x="0" y="87681"/>
                        <a:pt x="13285" y="41887"/>
                        <a:pt x="43450" y="6721"/>
                      </a:cubicBezTo>
                      <a:lnTo>
                        <a:pt x="45638" y="782"/>
                      </a:lnTo>
                      <a:cubicBezTo>
                        <a:pt x="137696" y="12816"/>
                        <a:pt x="272265" y="26883"/>
                        <a:pt x="397614" y="26883"/>
                      </a:cubicBezTo>
                      <a:cubicBezTo>
                        <a:pt x="516241" y="26883"/>
                        <a:pt x="655812" y="12191"/>
                        <a:pt x="751309" y="0"/>
                      </a:cubicBezTo>
                      <a:lnTo>
                        <a:pt x="753653" y="6564"/>
                      </a:lnTo>
                      <a:cubicBezTo>
                        <a:pt x="783818" y="41731"/>
                        <a:pt x="797103" y="87525"/>
                        <a:pt x="797103" y="133945"/>
                      </a:cubicBezTo>
                      <a:lnTo>
                        <a:pt x="797103" y="276954"/>
                      </a:lnTo>
                      <a:lnTo>
                        <a:pt x="156" y="276954"/>
                      </a:lnTo>
                      <a:close/>
                    </a:path>
                  </a:pathLst>
                </a:custGeom>
                <a:solidFill>
                  <a:srgbClr val="53DB50">
                    <a:alpha val="40000"/>
                  </a:srgbClr>
                </a:solidFill>
                <a:ln w="0"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E3244AB2-CB5B-8E26-65BF-CC6E509C7AB6}"/>
                    </a:ext>
                  </a:extLst>
                </p:cNvPr>
                <p:cNvSpPr/>
                <p:nvPr/>
              </p:nvSpPr>
              <p:spPr>
                <a:xfrm>
                  <a:off x="9218200" y="3408855"/>
                  <a:ext cx="141290" cy="103310"/>
                </a:xfrm>
                <a:custGeom>
                  <a:avLst/>
                  <a:gdLst>
                    <a:gd name="connsiteX0" fmla="*/ 156 w 141290"/>
                    <a:gd name="connsiteY0" fmla="*/ 66425 h 103310"/>
                    <a:gd name="connsiteX1" fmla="*/ 37042 w 141290"/>
                    <a:gd name="connsiteY1" fmla="*/ 103311 h 103310"/>
                    <a:gd name="connsiteX2" fmla="*/ 104405 w 141290"/>
                    <a:gd name="connsiteY2" fmla="*/ 103311 h 103310"/>
                    <a:gd name="connsiteX3" fmla="*/ 141290 w 141290"/>
                    <a:gd name="connsiteY3" fmla="*/ 66425 h 103310"/>
                    <a:gd name="connsiteX4" fmla="*/ 141290 w 141290"/>
                    <a:gd name="connsiteY4" fmla="*/ 0 h 103310"/>
                    <a:gd name="connsiteX5" fmla="*/ 0 w 141290"/>
                    <a:gd name="connsiteY5" fmla="*/ 0 h 103310"/>
                    <a:gd name="connsiteX6" fmla="*/ 0 w 141290"/>
                    <a:gd name="connsiteY6" fmla="*/ 66425 h 10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0" h="103310">
                      <a:moveTo>
                        <a:pt x="156" y="66425"/>
                      </a:moveTo>
                      <a:cubicBezTo>
                        <a:pt x="156" y="86900"/>
                        <a:pt x="16723" y="103311"/>
                        <a:pt x="37042" y="103311"/>
                      </a:cubicBezTo>
                      <a:lnTo>
                        <a:pt x="104405" y="103311"/>
                      </a:lnTo>
                      <a:cubicBezTo>
                        <a:pt x="124879" y="103311"/>
                        <a:pt x="141290" y="86743"/>
                        <a:pt x="141290" y="66425"/>
                      </a:cubicBezTo>
                      <a:lnTo>
                        <a:pt x="141290" y="0"/>
                      </a:lnTo>
                      <a:lnTo>
                        <a:pt x="0" y="0"/>
                      </a:lnTo>
                      <a:lnTo>
                        <a:pt x="0" y="66425"/>
                      </a:lnTo>
                      <a:close/>
                    </a:path>
                  </a:pathLst>
                </a:custGeom>
                <a:solidFill>
                  <a:srgbClr val="159E31"/>
                </a:solidFill>
                <a:ln w="0"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47861F05-5480-6050-8AA3-3DE79DC69777}"/>
                    </a:ext>
                  </a:extLst>
                </p:cNvPr>
                <p:cNvSpPr/>
                <p:nvPr/>
              </p:nvSpPr>
              <p:spPr>
                <a:xfrm>
                  <a:off x="8653194" y="3408855"/>
                  <a:ext cx="141290" cy="103310"/>
                </a:xfrm>
                <a:custGeom>
                  <a:avLst/>
                  <a:gdLst>
                    <a:gd name="connsiteX0" fmla="*/ 156 w 141290"/>
                    <a:gd name="connsiteY0" fmla="*/ 66425 h 103310"/>
                    <a:gd name="connsiteX1" fmla="*/ 37042 w 141290"/>
                    <a:gd name="connsiteY1" fmla="*/ 103311 h 103310"/>
                    <a:gd name="connsiteX2" fmla="*/ 104405 w 141290"/>
                    <a:gd name="connsiteY2" fmla="*/ 103311 h 103310"/>
                    <a:gd name="connsiteX3" fmla="*/ 141291 w 141290"/>
                    <a:gd name="connsiteY3" fmla="*/ 66425 h 103310"/>
                    <a:gd name="connsiteX4" fmla="*/ 141291 w 141290"/>
                    <a:gd name="connsiteY4" fmla="*/ 0 h 103310"/>
                    <a:gd name="connsiteX5" fmla="*/ 0 w 141290"/>
                    <a:gd name="connsiteY5" fmla="*/ 0 h 103310"/>
                    <a:gd name="connsiteX6" fmla="*/ 0 w 141290"/>
                    <a:gd name="connsiteY6" fmla="*/ 66425 h 10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0" h="103310">
                      <a:moveTo>
                        <a:pt x="156" y="66425"/>
                      </a:moveTo>
                      <a:cubicBezTo>
                        <a:pt x="156" y="86900"/>
                        <a:pt x="16724" y="103311"/>
                        <a:pt x="37042" y="103311"/>
                      </a:cubicBezTo>
                      <a:lnTo>
                        <a:pt x="104405" y="103311"/>
                      </a:lnTo>
                      <a:cubicBezTo>
                        <a:pt x="124880" y="103311"/>
                        <a:pt x="141291" y="86743"/>
                        <a:pt x="141291" y="66425"/>
                      </a:cubicBezTo>
                      <a:lnTo>
                        <a:pt x="141291" y="0"/>
                      </a:lnTo>
                      <a:lnTo>
                        <a:pt x="0" y="0"/>
                      </a:lnTo>
                      <a:lnTo>
                        <a:pt x="0" y="66425"/>
                      </a:lnTo>
                      <a:close/>
                    </a:path>
                  </a:pathLst>
                </a:custGeom>
                <a:solidFill>
                  <a:srgbClr val="159E31"/>
                </a:solidFill>
                <a:ln w="0"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B244CDC3-91B7-6683-E423-2DA70C11A234}"/>
                    </a:ext>
                  </a:extLst>
                </p:cNvPr>
                <p:cNvSpPr/>
                <p:nvPr/>
              </p:nvSpPr>
              <p:spPr>
                <a:xfrm>
                  <a:off x="8698989" y="2854008"/>
                  <a:ext cx="614863" cy="241162"/>
                </a:xfrm>
                <a:custGeom>
                  <a:avLst/>
                  <a:gdLst>
                    <a:gd name="connsiteX0" fmla="*/ 0 w 614863"/>
                    <a:gd name="connsiteY0" fmla="*/ 220688 h 241162"/>
                    <a:gd name="connsiteX1" fmla="*/ 62830 w 614863"/>
                    <a:gd name="connsiteY1" fmla="*/ 50014 h 241162"/>
                    <a:gd name="connsiteX2" fmla="*/ 131443 w 614863"/>
                    <a:gd name="connsiteY2" fmla="*/ 0 h 241162"/>
                    <a:gd name="connsiteX3" fmla="*/ 483419 w 614863"/>
                    <a:gd name="connsiteY3" fmla="*/ 0 h 241162"/>
                    <a:gd name="connsiteX4" fmla="*/ 552032 w 614863"/>
                    <a:gd name="connsiteY4" fmla="*/ 50014 h 241162"/>
                    <a:gd name="connsiteX5" fmla="*/ 614863 w 614863"/>
                    <a:gd name="connsiteY5" fmla="*/ 220532 h 241162"/>
                    <a:gd name="connsiteX6" fmla="*/ 306806 w 614863"/>
                    <a:gd name="connsiteY6" fmla="*/ 241163 h 241162"/>
                    <a:gd name="connsiteX7" fmla="*/ 156 w 614863"/>
                    <a:gd name="connsiteY7" fmla="*/ 220688 h 24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863" h="241162">
                      <a:moveTo>
                        <a:pt x="0" y="220688"/>
                      </a:moveTo>
                      <a:lnTo>
                        <a:pt x="62830" y="50014"/>
                      </a:lnTo>
                      <a:cubicBezTo>
                        <a:pt x="72364" y="20162"/>
                        <a:pt x="100028" y="0"/>
                        <a:pt x="131443" y="0"/>
                      </a:cubicBezTo>
                      <a:lnTo>
                        <a:pt x="483419" y="0"/>
                      </a:lnTo>
                      <a:cubicBezTo>
                        <a:pt x="514835" y="0"/>
                        <a:pt x="542342" y="20162"/>
                        <a:pt x="552032" y="50014"/>
                      </a:cubicBezTo>
                      <a:lnTo>
                        <a:pt x="614863" y="220532"/>
                      </a:lnTo>
                      <a:cubicBezTo>
                        <a:pt x="553439" y="227409"/>
                        <a:pt x="417775" y="241163"/>
                        <a:pt x="306806" y="241163"/>
                      </a:cubicBezTo>
                      <a:cubicBezTo>
                        <a:pt x="188647" y="241163"/>
                        <a:pt x="59235" y="227721"/>
                        <a:pt x="156" y="220688"/>
                      </a:cubicBezTo>
                      <a:close/>
                    </a:path>
                  </a:pathLst>
                </a:custGeom>
                <a:solidFill>
                  <a:srgbClr val="C5FFCB"/>
                </a:solidFill>
                <a:ln w="0"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A4F7296F-0664-7C4C-89B0-63F7BBE0DA8A}"/>
                    </a:ext>
                  </a:extLst>
                </p:cNvPr>
                <p:cNvSpPr/>
                <p:nvPr/>
              </p:nvSpPr>
              <p:spPr>
                <a:xfrm>
                  <a:off x="8655383" y="3185509"/>
                  <a:ext cx="137226" cy="97840"/>
                </a:xfrm>
                <a:custGeom>
                  <a:avLst/>
                  <a:gdLst>
                    <a:gd name="connsiteX0" fmla="*/ 88306 w 137226"/>
                    <a:gd name="connsiteY0" fmla="*/ 97840 h 97840"/>
                    <a:gd name="connsiteX1" fmla="*/ 48920 w 137226"/>
                    <a:gd name="connsiteY1" fmla="*/ 97840 h 97840"/>
                    <a:gd name="connsiteX2" fmla="*/ 0 w 137226"/>
                    <a:gd name="connsiteY2" fmla="*/ 48920 h 97840"/>
                    <a:gd name="connsiteX3" fmla="*/ 48920 w 137226"/>
                    <a:gd name="connsiteY3" fmla="*/ 0 h 97840"/>
                    <a:gd name="connsiteX4" fmla="*/ 88306 w 137226"/>
                    <a:gd name="connsiteY4" fmla="*/ 0 h 97840"/>
                    <a:gd name="connsiteX5" fmla="*/ 137227 w 137226"/>
                    <a:gd name="connsiteY5" fmla="*/ 48920 h 97840"/>
                    <a:gd name="connsiteX6" fmla="*/ 88306 w 137226"/>
                    <a:gd name="connsiteY6" fmla="*/ 97840 h 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26" h="97840">
                      <a:moveTo>
                        <a:pt x="88306" y="97840"/>
                      </a:moveTo>
                      <a:lnTo>
                        <a:pt x="48920" y="97840"/>
                      </a:lnTo>
                      <a:cubicBezTo>
                        <a:pt x="21881" y="97840"/>
                        <a:pt x="0" y="75803"/>
                        <a:pt x="0" y="48920"/>
                      </a:cubicBezTo>
                      <a:cubicBezTo>
                        <a:pt x="0" y="22038"/>
                        <a:pt x="22038" y="0"/>
                        <a:pt x="48920" y="0"/>
                      </a:cubicBezTo>
                      <a:lnTo>
                        <a:pt x="88306" y="0"/>
                      </a:lnTo>
                      <a:cubicBezTo>
                        <a:pt x="115346" y="0"/>
                        <a:pt x="137227" y="22038"/>
                        <a:pt x="137227" y="48920"/>
                      </a:cubicBezTo>
                      <a:cubicBezTo>
                        <a:pt x="137227" y="75803"/>
                        <a:pt x="115189" y="97840"/>
                        <a:pt x="88306" y="97840"/>
                      </a:cubicBezTo>
                      <a:close/>
                    </a:path>
                  </a:pathLst>
                </a:custGeom>
                <a:solidFill>
                  <a:srgbClr val="A5EB3C"/>
                </a:solidFill>
                <a:ln w="0"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AF7BCD20-9437-9EA3-0919-2755CE322869}"/>
                    </a:ext>
                  </a:extLst>
                </p:cNvPr>
                <p:cNvSpPr/>
                <p:nvPr/>
              </p:nvSpPr>
              <p:spPr>
                <a:xfrm>
                  <a:off x="9220231" y="3185509"/>
                  <a:ext cx="137383" cy="97840"/>
                </a:xfrm>
                <a:custGeom>
                  <a:avLst/>
                  <a:gdLst>
                    <a:gd name="connsiteX0" fmla="*/ 88463 w 137383"/>
                    <a:gd name="connsiteY0" fmla="*/ 97840 h 97840"/>
                    <a:gd name="connsiteX1" fmla="*/ 48920 w 137383"/>
                    <a:gd name="connsiteY1" fmla="*/ 97840 h 97840"/>
                    <a:gd name="connsiteX2" fmla="*/ 0 w 137383"/>
                    <a:gd name="connsiteY2" fmla="*/ 48920 h 97840"/>
                    <a:gd name="connsiteX3" fmla="*/ 48920 w 137383"/>
                    <a:gd name="connsiteY3" fmla="*/ 0 h 97840"/>
                    <a:gd name="connsiteX4" fmla="*/ 88463 w 137383"/>
                    <a:gd name="connsiteY4" fmla="*/ 0 h 97840"/>
                    <a:gd name="connsiteX5" fmla="*/ 137383 w 137383"/>
                    <a:gd name="connsiteY5" fmla="*/ 48920 h 97840"/>
                    <a:gd name="connsiteX6" fmla="*/ 88463 w 137383"/>
                    <a:gd name="connsiteY6" fmla="*/ 97840 h 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383" h="97840">
                      <a:moveTo>
                        <a:pt x="88463" y="97840"/>
                      </a:moveTo>
                      <a:lnTo>
                        <a:pt x="48920" y="97840"/>
                      </a:lnTo>
                      <a:cubicBezTo>
                        <a:pt x="21882" y="97840"/>
                        <a:pt x="0" y="75803"/>
                        <a:pt x="0" y="48920"/>
                      </a:cubicBezTo>
                      <a:cubicBezTo>
                        <a:pt x="0" y="22038"/>
                        <a:pt x="22038" y="0"/>
                        <a:pt x="48920" y="0"/>
                      </a:cubicBezTo>
                      <a:lnTo>
                        <a:pt x="88463" y="0"/>
                      </a:lnTo>
                      <a:cubicBezTo>
                        <a:pt x="115502" y="0"/>
                        <a:pt x="137383" y="22038"/>
                        <a:pt x="137383" y="48920"/>
                      </a:cubicBezTo>
                      <a:cubicBezTo>
                        <a:pt x="137383" y="75803"/>
                        <a:pt x="115346" y="97840"/>
                        <a:pt x="88463" y="97840"/>
                      </a:cubicBezTo>
                      <a:close/>
                    </a:path>
                  </a:pathLst>
                </a:custGeom>
                <a:solidFill>
                  <a:srgbClr val="A5EB3C"/>
                </a:solidFill>
                <a:ln w="0"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5C7D57BD-1954-E261-3BBB-3550A3DFB883}"/>
                    </a:ext>
                  </a:extLst>
                </p:cNvPr>
                <p:cNvSpPr/>
                <p:nvPr/>
              </p:nvSpPr>
              <p:spPr>
                <a:xfrm>
                  <a:off x="9218200" y="3408855"/>
                  <a:ext cx="141290" cy="103310"/>
                </a:xfrm>
                <a:custGeom>
                  <a:avLst/>
                  <a:gdLst>
                    <a:gd name="connsiteX0" fmla="*/ 156 w 141290"/>
                    <a:gd name="connsiteY0" fmla="*/ 66425 h 103310"/>
                    <a:gd name="connsiteX1" fmla="*/ 37042 w 141290"/>
                    <a:gd name="connsiteY1" fmla="*/ 103311 h 103310"/>
                    <a:gd name="connsiteX2" fmla="*/ 104405 w 141290"/>
                    <a:gd name="connsiteY2" fmla="*/ 103311 h 103310"/>
                    <a:gd name="connsiteX3" fmla="*/ 141290 w 141290"/>
                    <a:gd name="connsiteY3" fmla="*/ 66425 h 103310"/>
                    <a:gd name="connsiteX4" fmla="*/ 141290 w 141290"/>
                    <a:gd name="connsiteY4" fmla="*/ 0 h 103310"/>
                    <a:gd name="connsiteX5" fmla="*/ 0 w 141290"/>
                    <a:gd name="connsiteY5" fmla="*/ 0 h 103310"/>
                    <a:gd name="connsiteX6" fmla="*/ 0 w 141290"/>
                    <a:gd name="connsiteY6" fmla="*/ 66425 h 10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0" h="103310">
                      <a:moveTo>
                        <a:pt x="156" y="66425"/>
                      </a:moveTo>
                      <a:cubicBezTo>
                        <a:pt x="156" y="86900"/>
                        <a:pt x="16723" y="103311"/>
                        <a:pt x="37042" y="103311"/>
                      </a:cubicBezTo>
                      <a:lnTo>
                        <a:pt x="104405" y="103311"/>
                      </a:lnTo>
                      <a:cubicBezTo>
                        <a:pt x="124879" y="103311"/>
                        <a:pt x="141290" y="86743"/>
                        <a:pt x="141290" y="66425"/>
                      </a:cubicBezTo>
                      <a:lnTo>
                        <a:pt x="141290" y="0"/>
                      </a:lnTo>
                      <a:lnTo>
                        <a:pt x="0" y="0"/>
                      </a:lnTo>
                      <a:lnTo>
                        <a:pt x="0" y="66425"/>
                      </a:lnTo>
                      <a:close/>
                    </a:path>
                  </a:pathLst>
                </a:custGeom>
                <a:solidFill>
                  <a:srgbClr val="159E31">
                    <a:alpha val="70000"/>
                  </a:srgbClr>
                </a:solidFill>
                <a:ln w="0"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74607AC3-D5F4-2535-9876-E903DE56794E}"/>
                    </a:ext>
                  </a:extLst>
                </p:cNvPr>
                <p:cNvSpPr/>
                <p:nvPr/>
              </p:nvSpPr>
              <p:spPr>
                <a:xfrm>
                  <a:off x="8653194" y="3408855"/>
                  <a:ext cx="141290" cy="103310"/>
                </a:xfrm>
                <a:custGeom>
                  <a:avLst/>
                  <a:gdLst>
                    <a:gd name="connsiteX0" fmla="*/ 156 w 141290"/>
                    <a:gd name="connsiteY0" fmla="*/ 66425 h 103310"/>
                    <a:gd name="connsiteX1" fmla="*/ 37042 w 141290"/>
                    <a:gd name="connsiteY1" fmla="*/ 103311 h 103310"/>
                    <a:gd name="connsiteX2" fmla="*/ 104405 w 141290"/>
                    <a:gd name="connsiteY2" fmla="*/ 103311 h 103310"/>
                    <a:gd name="connsiteX3" fmla="*/ 141291 w 141290"/>
                    <a:gd name="connsiteY3" fmla="*/ 66425 h 103310"/>
                    <a:gd name="connsiteX4" fmla="*/ 141291 w 141290"/>
                    <a:gd name="connsiteY4" fmla="*/ 0 h 103310"/>
                    <a:gd name="connsiteX5" fmla="*/ 0 w 141290"/>
                    <a:gd name="connsiteY5" fmla="*/ 0 h 103310"/>
                    <a:gd name="connsiteX6" fmla="*/ 0 w 141290"/>
                    <a:gd name="connsiteY6" fmla="*/ 66425 h 10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90" h="103310">
                      <a:moveTo>
                        <a:pt x="156" y="66425"/>
                      </a:moveTo>
                      <a:cubicBezTo>
                        <a:pt x="156" y="86900"/>
                        <a:pt x="16724" y="103311"/>
                        <a:pt x="37042" y="103311"/>
                      </a:cubicBezTo>
                      <a:lnTo>
                        <a:pt x="104405" y="103311"/>
                      </a:lnTo>
                      <a:cubicBezTo>
                        <a:pt x="124880" y="103311"/>
                        <a:pt x="141291" y="86743"/>
                        <a:pt x="141291" y="66425"/>
                      </a:cubicBezTo>
                      <a:lnTo>
                        <a:pt x="141291" y="0"/>
                      </a:lnTo>
                      <a:lnTo>
                        <a:pt x="0" y="0"/>
                      </a:lnTo>
                      <a:lnTo>
                        <a:pt x="0" y="66425"/>
                      </a:lnTo>
                      <a:close/>
                    </a:path>
                  </a:pathLst>
                </a:custGeom>
                <a:solidFill>
                  <a:srgbClr val="159E31">
                    <a:alpha val="70000"/>
                  </a:srgbClr>
                </a:solidFill>
                <a:ln w="0"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532D1781-3DD5-DBC3-DC3F-67620DD56B1A}"/>
                    </a:ext>
                  </a:extLst>
                </p:cNvPr>
                <p:cNvSpPr/>
                <p:nvPr/>
              </p:nvSpPr>
              <p:spPr>
                <a:xfrm>
                  <a:off x="8586144" y="3341179"/>
                  <a:ext cx="840865" cy="67988"/>
                </a:xfrm>
                <a:custGeom>
                  <a:avLst/>
                  <a:gdLst>
                    <a:gd name="connsiteX0" fmla="*/ 813826 w 840865"/>
                    <a:gd name="connsiteY0" fmla="*/ 0 h 67988"/>
                    <a:gd name="connsiteX1" fmla="*/ 596889 w 840865"/>
                    <a:gd name="connsiteY1" fmla="*/ 1563 h 67988"/>
                    <a:gd name="connsiteX2" fmla="*/ 26883 w 840865"/>
                    <a:gd name="connsiteY2" fmla="*/ 0 h 67988"/>
                    <a:gd name="connsiteX3" fmla="*/ 0 w 840865"/>
                    <a:gd name="connsiteY3" fmla="*/ 26883 h 67988"/>
                    <a:gd name="connsiteX4" fmla="*/ 0 w 840865"/>
                    <a:gd name="connsiteY4" fmla="*/ 41105 h 67988"/>
                    <a:gd name="connsiteX5" fmla="*/ 26883 w 840865"/>
                    <a:gd name="connsiteY5" fmla="*/ 67988 h 67988"/>
                    <a:gd name="connsiteX6" fmla="*/ 813982 w 840865"/>
                    <a:gd name="connsiteY6" fmla="*/ 67988 h 67988"/>
                    <a:gd name="connsiteX7" fmla="*/ 840866 w 840865"/>
                    <a:gd name="connsiteY7" fmla="*/ 41105 h 67988"/>
                    <a:gd name="connsiteX8" fmla="*/ 840866 w 840865"/>
                    <a:gd name="connsiteY8" fmla="*/ 27039 h 67988"/>
                    <a:gd name="connsiteX9" fmla="*/ 813982 w 840865"/>
                    <a:gd name="connsiteY9" fmla="*/ 156 h 6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865" h="67988">
                      <a:moveTo>
                        <a:pt x="813826" y="0"/>
                      </a:moveTo>
                      <a:cubicBezTo>
                        <a:pt x="750370" y="469"/>
                        <a:pt x="596889" y="1563"/>
                        <a:pt x="596889" y="1563"/>
                      </a:cubicBezTo>
                      <a:lnTo>
                        <a:pt x="26883" y="0"/>
                      </a:lnTo>
                      <a:cubicBezTo>
                        <a:pt x="12035" y="0"/>
                        <a:pt x="0" y="12035"/>
                        <a:pt x="0" y="26883"/>
                      </a:cubicBezTo>
                      <a:lnTo>
                        <a:pt x="0" y="41105"/>
                      </a:lnTo>
                      <a:cubicBezTo>
                        <a:pt x="0" y="55954"/>
                        <a:pt x="12035" y="67988"/>
                        <a:pt x="26883" y="67988"/>
                      </a:cubicBezTo>
                      <a:lnTo>
                        <a:pt x="813982" y="67988"/>
                      </a:lnTo>
                      <a:cubicBezTo>
                        <a:pt x="828831" y="67988"/>
                        <a:pt x="840866" y="55954"/>
                        <a:pt x="840866" y="41105"/>
                      </a:cubicBezTo>
                      <a:lnTo>
                        <a:pt x="840866" y="27039"/>
                      </a:lnTo>
                      <a:cubicBezTo>
                        <a:pt x="840866" y="12191"/>
                        <a:pt x="828831" y="156"/>
                        <a:pt x="813982" y="156"/>
                      </a:cubicBezTo>
                      <a:close/>
                    </a:path>
                  </a:pathLst>
                </a:custGeom>
                <a:solidFill>
                  <a:srgbClr val="159E31"/>
                </a:solidFill>
                <a:ln w="0" cap="flat">
                  <a:noFill/>
                  <a:prstDash val="solid"/>
                  <a:miter/>
                </a:ln>
              </p:spPr>
              <p:txBody>
                <a:bodyPr rtlCol="0" anchor="ctr"/>
                <a:lstStyle/>
                <a:p>
                  <a:endParaRPr lang="zh-CN" altLang="en-US"/>
                </a:p>
              </p:txBody>
            </p:sp>
          </p:grpSp>
          <p:sp>
            <p:nvSpPr>
              <p:cNvPr id="164" name="任意多边形: 形状 163">
                <a:extLst>
                  <a:ext uri="{FF2B5EF4-FFF2-40B4-BE49-F238E27FC236}">
                    <a16:creationId xmlns:a16="http://schemas.microsoft.com/office/drawing/2014/main" id="{917F1AC5-3F30-1C60-5526-C3BCCEF1D302}"/>
                  </a:ext>
                </a:extLst>
              </p:cNvPr>
              <p:cNvSpPr/>
              <p:nvPr/>
            </p:nvSpPr>
            <p:spPr>
              <a:xfrm>
                <a:off x="8860285" y="3190511"/>
                <a:ext cx="292271" cy="87681"/>
              </a:xfrm>
              <a:custGeom>
                <a:avLst/>
                <a:gdLst>
                  <a:gd name="connsiteX0" fmla="*/ 278674 w 292271"/>
                  <a:gd name="connsiteY0" fmla="*/ 0 h 87681"/>
                  <a:gd name="connsiteX1" fmla="*/ 292271 w 292271"/>
                  <a:gd name="connsiteY1" fmla="*/ 13598 h 87681"/>
                  <a:gd name="connsiteX2" fmla="*/ 292271 w 292271"/>
                  <a:gd name="connsiteY2" fmla="*/ 74084 h 87681"/>
                  <a:gd name="connsiteX3" fmla="*/ 278674 w 292271"/>
                  <a:gd name="connsiteY3" fmla="*/ 87681 h 87681"/>
                  <a:gd name="connsiteX4" fmla="*/ 13598 w 292271"/>
                  <a:gd name="connsiteY4" fmla="*/ 87681 h 87681"/>
                  <a:gd name="connsiteX5" fmla="*/ 0 w 292271"/>
                  <a:gd name="connsiteY5" fmla="*/ 74084 h 87681"/>
                  <a:gd name="connsiteX6" fmla="*/ 0 w 292271"/>
                  <a:gd name="connsiteY6" fmla="*/ 13598 h 87681"/>
                  <a:gd name="connsiteX7" fmla="*/ 13598 w 292271"/>
                  <a:gd name="connsiteY7" fmla="*/ 0 h 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271" h="87681">
                    <a:moveTo>
                      <a:pt x="278674" y="0"/>
                    </a:moveTo>
                    <a:cubicBezTo>
                      <a:pt x="286183" y="0"/>
                      <a:pt x="292271" y="6088"/>
                      <a:pt x="292271" y="13598"/>
                    </a:cubicBezTo>
                    <a:lnTo>
                      <a:pt x="292271" y="74084"/>
                    </a:lnTo>
                    <a:cubicBezTo>
                      <a:pt x="292271" y="81593"/>
                      <a:pt x="286183" y="87681"/>
                      <a:pt x="278674" y="87681"/>
                    </a:cubicBezTo>
                    <a:lnTo>
                      <a:pt x="13598" y="87681"/>
                    </a:lnTo>
                    <a:cubicBezTo>
                      <a:pt x="6088" y="87681"/>
                      <a:pt x="0" y="81594"/>
                      <a:pt x="0" y="74084"/>
                    </a:cubicBezTo>
                    <a:lnTo>
                      <a:pt x="0" y="13598"/>
                    </a:lnTo>
                    <a:cubicBezTo>
                      <a:pt x="0" y="6088"/>
                      <a:pt x="6088" y="0"/>
                      <a:pt x="13598" y="0"/>
                    </a:cubicBezTo>
                    <a:close/>
                  </a:path>
                </a:pathLst>
              </a:custGeom>
              <a:solidFill>
                <a:srgbClr val="53DB50">
                  <a:alpha val="40000"/>
                </a:srgbClr>
              </a:solidFill>
              <a:ln w="0" cap="flat">
                <a:noFill/>
                <a:prstDash val="solid"/>
                <a:miter/>
              </a:ln>
            </p:spPr>
            <p:txBody>
              <a:bodyPr rtlCol="0" anchor="ctr"/>
              <a:lstStyle/>
              <a:p>
                <a:endParaRPr lang="zh-CN" altLang="en-US"/>
              </a:p>
            </p:txBody>
          </p:sp>
          <p:grpSp>
            <p:nvGrpSpPr>
              <p:cNvPr id="165" name="组合 164">
                <a:extLst>
                  <a:ext uri="{FF2B5EF4-FFF2-40B4-BE49-F238E27FC236}">
                    <a16:creationId xmlns:a16="http://schemas.microsoft.com/office/drawing/2014/main" id="{C561CAD0-9722-D8B6-0161-3F2547307CDD}"/>
                  </a:ext>
                </a:extLst>
              </p:cNvPr>
              <p:cNvGrpSpPr/>
              <p:nvPr/>
            </p:nvGrpSpPr>
            <p:grpSpPr>
              <a:xfrm>
                <a:off x="8829651" y="2601124"/>
                <a:ext cx="353538" cy="353538"/>
                <a:chOff x="8829651" y="2601124"/>
                <a:chExt cx="353538" cy="353538"/>
              </a:xfrm>
            </p:grpSpPr>
            <p:sp>
              <p:nvSpPr>
                <p:cNvPr id="166" name="任意多边形: 形状 165">
                  <a:extLst>
                    <a:ext uri="{FF2B5EF4-FFF2-40B4-BE49-F238E27FC236}">
                      <a16:creationId xmlns:a16="http://schemas.microsoft.com/office/drawing/2014/main" id="{FE239227-3003-199D-CCD6-DE9B4AD6786C}"/>
                    </a:ext>
                  </a:extLst>
                </p:cNvPr>
                <p:cNvSpPr/>
                <p:nvPr/>
              </p:nvSpPr>
              <p:spPr>
                <a:xfrm>
                  <a:off x="8829651" y="2601124"/>
                  <a:ext cx="353538" cy="353538"/>
                </a:xfrm>
                <a:custGeom>
                  <a:avLst/>
                  <a:gdLst>
                    <a:gd name="connsiteX0" fmla="*/ 176769 w 353538"/>
                    <a:gd name="connsiteY0" fmla="*/ 0 h 353538"/>
                    <a:gd name="connsiteX1" fmla="*/ 0 w 353538"/>
                    <a:gd name="connsiteY1" fmla="*/ 176769 h 353538"/>
                    <a:gd name="connsiteX2" fmla="*/ 176769 w 353538"/>
                    <a:gd name="connsiteY2" fmla="*/ 353539 h 353538"/>
                    <a:gd name="connsiteX3" fmla="*/ 353538 w 353538"/>
                    <a:gd name="connsiteY3" fmla="*/ 176769 h 353538"/>
                    <a:gd name="connsiteX4" fmla="*/ 176769 w 353538"/>
                    <a:gd name="connsiteY4" fmla="*/ 0 h 35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38" h="353538">
                      <a:moveTo>
                        <a:pt x="176769" y="0"/>
                      </a:moveTo>
                      <a:cubicBezTo>
                        <a:pt x="79242" y="0"/>
                        <a:pt x="0" y="79241"/>
                        <a:pt x="0" y="176769"/>
                      </a:cubicBezTo>
                      <a:cubicBezTo>
                        <a:pt x="0" y="274297"/>
                        <a:pt x="79242" y="353539"/>
                        <a:pt x="176769" y="353539"/>
                      </a:cubicBezTo>
                      <a:cubicBezTo>
                        <a:pt x="274297" y="353539"/>
                        <a:pt x="353538" y="274297"/>
                        <a:pt x="353538" y="176769"/>
                      </a:cubicBezTo>
                      <a:cubicBezTo>
                        <a:pt x="353538" y="79241"/>
                        <a:pt x="274297" y="0"/>
                        <a:pt x="176769" y="0"/>
                      </a:cubicBezTo>
                      <a:close/>
                    </a:path>
                  </a:pathLst>
                </a:custGeom>
                <a:solidFill>
                  <a:srgbClr val="A5EB3C"/>
                </a:solidFill>
                <a:ln w="0"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5718874B-D965-D73F-72AE-DD2D904F6F48}"/>
                    </a:ext>
                  </a:extLst>
                </p:cNvPr>
                <p:cNvSpPr/>
                <p:nvPr/>
              </p:nvSpPr>
              <p:spPr>
                <a:xfrm>
                  <a:off x="8943368" y="2646702"/>
                  <a:ext cx="126418" cy="262634"/>
                </a:xfrm>
                <a:custGeom>
                  <a:avLst/>
                  <a:gdLst>
                    <a:gd name="connsiteX0" fmla="*/ 21791 w 126418"/>
                    <a:gd name="connsiteY0" fmla="*/ 262635 h 262634"/>
                    <a:gd name="connsiteX1" fmla="*/ 20228 w 126418"/>
                    <a:gd name="connsiteY1" fmla="*/ 262478 h 262634"/>
                    <a:gd name="connsiteX2" fmla="*/ 13977 w 126418"/>
                    <a:gd name="connsiteY2" fmla="*/ 254664 h 262634"/>
                    <a:gd name="connsiteX3" fmla="*/ 14289 w 126418"/>
                    <a:gd name="connsiteY3" fmla="*/ 252632 h 262634"/>
                    <a:gd name="connsiteX4" fmla="*/ 43047 w 126418"/>
                    <a:gd name="connsiteY4" fmla="*/ 153072 h 262634"/>
                    <a:gd name="connsiteX5" fmla="*/ 8037 w 126418"/>
                    <a:gd name="connsiteY5" fmla="*/ 153072 h 262634"/>
                    <a:gd name="connsiteX6" fmla="*/ 1160 w 126418"/>
                    <a:gd name="connsiteY6" fmla="*/ 149165 h 262634"/>
                    <a:gd name="connsiteX7" fmla="*/ 848 w 126418"/>
                    <a:gd name="connsiteY7" fmla="*/ 141350 h 262634"/>
                    <a:gd name="connsiteX8" fmla="*/ 1473 w 126418"/>
                    <a:gd name="connsiteY8" fmla="*/ 140412 h 262634"/>
                    <a:gd name="connsiteX9" fmla="*/ 100720 w 126418"/>
                    <a:gd name="connsiteY9" fmla="*/ 3342 h 262634"/>
                    <a:gd name="connsiteX10" fmla="*/ 100720 w 126418"/>
                    <a:gd name="connsiteY10" fmla="*/ 3342 h 262634"/>
                    <a:gd name="connsiteX11" fmla="*/ 109160 w 126418"/>
                    <a:gd name="connsiteY11" fmla="*/ 216 h 262634"/>
                    <a:gd name="connsiteX12" fmla="*/ 115255 w 126418"/>
                    <a:gd name="connsiteY12" fmla="*/ 8031 h 262634"/>
                    <a:gd name="connsiteX13" fmla="*/ 114943 w 126418"/>
                    <a:gd name="connsiteY13" fmla="*/ 10219 h 262634"/>
                    <a:gd name="connsiteX14" fmla="*/ 83215 w 126418"/>
                    <a:gd name="connsiteY14" fmla="*/ 109310 h 262634"/>
                    <a:gd name="connsiteX15" fmla="*/ 118381 w 126418"/>
                    <a:gd name="connsiteY15" fmla="*/ 109310 h 262634"/>
                    <a:gd name="connsiteX16" fmla="*/ 125258 w 126418"/>
                    <a:gd name="connsiteY16" fmla="*/ 113217 h 262634"/>
                    <a:gd name="connsiteX17" fmla="*/ 125571 w 126418"/>
                    <a:gd name="connsiteY17" fmla="*/ 121032 h 262634"/>
                    <a:gd name="connsiteX18" fmla="*/ 124946 w 126418"/>
                    <a:gd name="connsiteY18" fmla="*/ 121970 h 262634"/>
                    <a:gd name="connsiteX19" fmla="*/ 28512 w 126418"/>
                    <a:gd name="connsiteY19" fmla="*/ 259196 h 262634"/>
                    <a:gd name="connsiteX20" fmla="*/ 28512 w 126418"/>
                    <a:gd name="connsiteY20" fmla="*/ 259196 h 262634"/>
                    <a:gd name="connsiteX21" fmla="*/ 21635 w 126418"/>
                    <a:gd name="connsiteY21" fmla="*/ 262635 h 26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418" h="262634">
                      <a:moveTo>
                        <a:pt x="21791" y="262635"/>
                      </a:moveTo>
                      <a:cubicBezTo>
                        <a:pt x="21791" y="262635"/>
                        <a:pt x="20697" y="262635"/>
                        <a:pt x="20228" y="262478"/>
                      </a:cubicBezTo>
                      <a:cubicBezTo>
                        <a:pt x="16633" y="261697"/>
                        <a:pt x="13977" y="258415"/>
                        <a:pt x="13977" y="254664"/>
                      </a:cubicBezTo>
                      <a:cubicBezTo>
                        <a:pt x="13977" y="254038"/>
                        <a:pt x="13977" y="253257"/>
                        <a:pt x="14289" y="252632"/>
                      </a:cubicBezTo>
                      <a:lnTo>
                        <a:pt x="43047" y="153072"/>
                      </a:lnTo>
                      <a:lnTo>
                        <a:pt x="8037" y="153072"/>
                      </a:lnTo>
                      <a:cubicBezTo>
                        <a:pt x="5380" y="153072"/>
                        <a:pt x="2567" y="151509"/>
                        <a:pt x="1160" y="149165"/>
                      </a:cubicBezTo>
                      <a:cubicBezTo>
                        <a:pt x="-246" y="146820"/>
                        <a:pt x="-403" y="143851"/>
                        <a:pt x="848" y="141350"/>
                      </a:cubicBezTo>
                      <a:cubicBezTo>
                        <a:pt x="1004" y="141038"/>
                        <a:pt x="1160" y="140725"/>
                        <a:pt x="1473" y="140412"/>
                      </a:cubicBezTo>
                      <a:lnTo>
                        <a:pt x="100720" y="3342"/>
                      </a:lnTo>
                      <a:lnTo>
                        <a:pt x="100720" y="3342"/>
                      </a:lnTo>
                      <a:cubicBezTo>
                        <a:pt x="102595" y="841"/>
                        <a:pt x="106190" y="-565"/>
                        <a:pt x="109160" y="216"/>
                      </a:cubicBezTo>
                      <a:cubicBezTo>
                        <a:pt x="112755" y="1154"/>
                        <a:pt x="115255" y="4280"/>
                        <a:pt x="115255" y="8031"/>
                      </a:cubicBezTo>
                      <a:cubicBezTo>
                        <a:pt x="115255" y="8812"/>
                        <a:pt x="115255" y="9594"/>
                        <a:pt x="114943" y="10219"/>
                      </a:cubicBezTo>
                      <a:lnTo>
                        <a:pt x="83215" y="109310"/>
                      </a:lnTo>
                      <a:lnTo>
                        <a:pt x="118381" y="109310"/>
                      </a:lnTo>
                      <a:cubicBezTo>
                        <a:pt x="121038" y="109310"/>
                        <a:pt x="123852" y="110873"/>
                        <a:pt x="125258" y="113217"/>
                      </a:cubicBezTo>
                      <a:cubicBezTo>
                        <a:pt x="126665" y="115405"/>
                        <a:pt x="126821" y="118687"/>
                        <a:pt x="125571" y="121032"/>
                      </a:cubicBezTo>
                      <a:cubicBezTo>
                        <a:pt x="125414" y="121344"/>
                        <a:pt x="125258" y="121657"/>
                        <a:pt x="124946" y="121970"/>
                      </a:cubicBezTo>
                      <a:lnTo>
                        <a:pt x="28512" y="259196"/>
                      </a:lnTo>
                      <a:lnTo>
                        <a:pt x="28512" y="259196"/>
                      </a:lnTo>
                      <a:cubicBezTo>
                        <a:pt x="26949" y="261228"/>
                        <a:pt x="24292" y="262635"/>
                        <a:pt x="21635" y="262635"/>
                      </a:cubicBezTo>
                      <a:close/>
                    </a:path>
                  </a:pathLst>
                </a:custGeom>
                <a:solidFill>
                  <a:srgbClr val="C5FFCB"/>
                </a:solidFill>
                <a:ln w="0"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12AA9595-E9EA-40DA-BB20-1FDC9780B00D}"/>
                    </a:ext>
                  </a:extLst>
                </p:cNvPr>
                <p:cNvSpPr/>
                <p:nvPr/>
              </p:nvSpPr>
              <p:spPr>
                <a:xfrm>
                  <a:off x="8829808" y="2601124"/>
                  <a:ext cx="176769" cy="353538"/>
                </a:xfrm>
                <a:custGeom>
                  <a:avLst/>
                  <a:gdLst>
                    <a:gd name="connsiteX0" fmla="*/ 176769 w 176769"/>
                    <a:gd name="connsiteY0" fmla="*/ 0 h 353538"/>
                    <a:gd name="connsiteX1" fmla="*/ 176769 w 176769"/>
                    <a:gd name="connsiteY1" fmla="*/ 0 h 353538"/>
                    <a:gd name="connsiteX2" fmla="*/ 0 w 176769"/>
                    <a:gd name="connsiteY2" fmla="*/ 176769 h 353538"/>
                    <a:gd name="connsiteX3" fmla="*/ 176769 w 176769"/>
                    <a:gd name="connsiteY3" fmla="*/ 353539 h 353538"/>
                    <a:gd name="connsiteX4" fmla="*/ 176769 w 176769"/>
                    <a:gd name="connsiteY4" fmla="*/ 353539 h 353538"/>
                    <a:gd name="connsiteX5" fmla="*/ 176769 w 176769"/>
                    <a:gd name="connsiteY5" fmla="*/ 0 h 35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69" h="353538">
                      <a:moveTo>
                        <a:pt x="176769" y="0"/>
                      </a:moveTo>
                      <a:cubicBezTo>
                        <a:pt x="176769" y="0"/>
                        <a:pt x="176769" y="0"/>
                        <a:pt x="176769" y="0"/>
                      </a:cubicBezTo>
                      <a:cubicBezTo>
                        <a:pt x="79242" y="0"/>
                        <a:pt x="0" y="79241"/>
                        <a:pt x="0" y="176769"/>
                      </a:cubicBezTo>
                      <a:cubicBezTo>
                        <a:pt x="0" y="274297"/>
                        <a:pt x="79242" y="353539"/>
                        <a:pt x="176769" y="353539"/>
                      </a:cubicBezTo>
                      <a:cubicBezTo>
                        <a:pt x="176769" y="353539"/>
                        <a:pt x="176769" y="353539"/>
                        <a:pt x="176769" y="353539"/>
                      </a:cubicBezTo>
                      <a:lnTo>
                        <a:pt x="176769" y="0"/>
                      </a:lnTo>
                      <a:close/>
                    </a:path>
                  </a:pathLst>
                </a:custGeom>
                <a:solidFill>
                  <a:srgbClr val="A5EB3C">
                    <a:alpha val="30000"/>
                  </a:srgbClr>
                </a:solidFill>
                <a:ln w="0" cap="flat">
                  <a:noFill/>
                  <a:prstDash val="solid"/>
                  <a:miter/>
                </a:ln>
              </p:spPr>
              <p:txBody>
                <a:bodyPr rtlCol="0" anchor="ctr"/>
                <a:lstStyle/>
                <a:p>
                  <a:endParaRPr lang="zh-CN" altLang="en-US"/>
                </a:p>
              </p:txBody>
            </p:sp>
          </p:grpSp>
        </p:grpSp>
        <p:grpSp>
          <p:nvGrpSpPr>
            <p:cNvPr id="24" name="组合 23">
              <a:extLst>
                <a:ext uri="{FF2B5EF4-FFF2-40B4-BE49-F238E27FC236}">
                  <a16:creationId xmlns:a16="http://schemas.microsoft.com/office/drawing/2014/main" id="{477907D7-0D2C-9CDC-D051-91F37B3EAE34}"/>
                </a:ext>
              </a:extLst>
            </p:cNvPr>
            <p:cNvGrpSpPr/>
            <p:nvPr/>
          </p:nvGrpSpPr>
          <p:grpSpPr>
            <a:xfrm>
              <a:off x="7517968" y="3980893"/>
              <a:ext cx="608102" cy="1083278"/>
              <a:chOff x="7517968" y="3980893"/>
              <a:chExt cx="608102" cy="1083278"/>
            </a:xfrm>
          </p:grpSpPr>
          <p:grpSp>
            <p:nvGrpSpPr>
              <p:cNvPr id="143" name="组合 142">
                <a:extLst>
                  <a:ext uri="{FF2B5EF4-FFF2-40B4-BE49-F238E27FC236}">
                    <a16:creationId xmlns:a16="http://schemas.microsoft.com/office/drawing/2014/main" id="{E599D61E-4D07-DA0E-2757-22D68A6FD24A}"/>
                  </a:ext>
                </a:extLst>
              </p:cNvPr>
              <p:cNvGrpSpPr/>
              <p:nvPr/>
            </p:nvGrpSpPr>
            <p:grpSpPr>
              <a:xfrm>
                <a:off x="7517968" y="3980893"/>
                <a:ext cx="608102" cy="1083278"/>
                <a:chOff x="7517968" y="3980893"/>
                <a:chExt cx="608102" cy="1083278"/>
              </a:xfrm>
            </p:grpSpPr>
            <p:sp>
              <p:nvSpPr>
                <p:cNvPr id="146" name="任意多边形: 形状 145">
                  <a:extLst>
                    <a:ext uri="{FF2B5EF4-FFF2-40B4-BE49-F238E27FC236}">
                      <a16:creationId xmlns:a16="http://schemas.microsoft.com/office/drawing/2014/main" id="{789C30F8-CFE8-7E76-7DD1-6CC2054D547E}"/>
                    </a:ext>
                  </a:extLst>
                </p:cNvPr>
                <p:cNvSpPr/>
                <p:nvPr/>
              </p:nvSpPr>
              <p:spPr>
                <a:xfrm>
                  <a:off x="7797012" y="4262067"/>
                  <a:ext cx="50014" cy="802104"/>
                </a:xfrm>
                <a:custGeom>
                  <a:avLst/>
                  <a:gdLst>
                    <a:gd name="connsiteX0" fmla="*/ 0 w 50014"/>
                    <a:gd name="connsiteY0" fmla="*/ 0 h 802104"/>
                    <a:gd name="connsiteX1" fmla="*/ 50014 w 50014"/>
                    <a:gd name="connsiteY1" fmla="*/ 0 h 802104"/>
                    <a:gd name="connsiteX2" fmla="*/ 50014 w 50014"/>
                    <a:gd name="connsiteY2" fmla="*/ 802104 h 802104"/>
                    <a:gd name="connsiteX3" fmla="*/ 0 w 50014"/>
                    <a:gd name="connsiteY3" fmla="*/ 802104 h 802104"/>
                  </a:gdLst>
                  <a:ahLst/>
                  <a:cxnLst>
                    <a:cxn ang="0">
                      <a:pos x="connsiteX0" y="connsiteY0"/>
                    </a:cxn>
                    <a:cxn ang="0">
                      <a:pos x="connsiteX1" y="connsiteY1"/>
                    </a:cxn>
                    <a:cxn ang="0">
                      <a:pos x="connsiteX2" y="connsiteY2"/>
                    </a:cxn>
                    <a:cxn ang="0">
                      <a:pos x="connsiteX3" y="connsiteY3"/>
                    </a:cxn>
                  </a:cxnLst>
                  <a:rect l="l" t="t" r="r" b="b"/>
                  <a:pathLst>
                    <a:path w="50014" h="802104">
                      <a:moveTo>
                        <a:pt x="0" y="0"/>
                      </a:moveTo>
                      <a:lnTo>
                        <a:pt x="50014" y="0"/>
                      </a:lnTo>
                      <a:lnTo>
                        <a:pt x="50014" y="802104"/>
                      </a:lnTo>
                      <a:lnTo>
                        <a:pt x="0" y="802104"/>
                      </a:lnTo>
                      <a:close/>
                    </a:path>
                  </a:pathLst>
                </a:custGeom>
                <a:solidFill>
                  <a:srgbClr val="159E31"/>
                </a:solidFill>
                <a:ln w="0"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F85AE9A7-E51D-CFA6-1080-E84BDEFAC39C}"/>
                    </a:ext>
                  </a:extLst>
                </p:cNvPr>
                <p:cNvSpPr/>
                <p:nvPr/>
              </p:nvSpPr>
              <p:spPr>
                <a:xfrm>
                  <a:off x="7704173" y="4138438"/>
                  <a:ext cx="235849" cy="128630"/>
                </a:xfrm>
                <a:custGeom>
                  <a:avLst/>
                  <a:gdLst>
                    <a:gd name="connsiteX0" fmla="*/ 117846 w 235849"/>
                    <a:gd name="connsiteY0" fmla="*/ 128630 h 128630"/>
                    <a:gd name="connsiteX1" fmla="*/ 117846 w 235849"/>
                    <a:gd name="connsiteY1" fmla="*/ 128630 h 128630"/>
                    <a:gd name="connsiteX2" fmla="*/ 235849 w 235849"/>
                    <a:gd name="connsiteY2" fmla="*/ 10628 h 128630"/>
                    <a:gd name="connsiteX3" fmla="*/ 235849 w 235849"/>
                    <a:gd name="connsiteY3" fmla="*/ 0 h 128630"/>
                    <a:gd name="connsiteX4" fmla="*/ 0 w 235849"/>
                    <a:gd name="connsiteY4" fmla="*/ 0 h 128630"/>
                    <a:gd name="connsiteX5" fmla="*/ 0 w 235849"/>
                    <a:gd name="connsiteY5" fmla="*/ 10628 h 128630"/>
                    <a:gd name="connsiteX6" fmla="*/ 118003 w 235849"/>
                    <a:gd name="connsiteY6" fmla="*/ 128630 h 12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49" h="128630">
                      <a:moveTo>
                        <a:pt x="117846" y="128630"/>
                      </a:moveTo>
                      <a:lnTo>
                        <a:pt x="117846" y="128630"/>
                      </a:lnTo>
                      <a:cubicBezTo>
                        <a:pt x="183021" y="128630"/>
                        <a:pt x="235849" y="75803"/>
                        <a:pt x="235849" y="10628"/>
                      </a:cubicBezTo>
                      <a:lnTo>
                        <a:pt x="235849" y="0"/>
                      </a:lnTo>
                      <a:lnTo>
                        <a:pt x="0" y="0"/>
                      </a:lnTo>
                      <a:lnTo>
                        <a:pt x="0" y="10628"/>
                      </a:lnTo>
                      <a:cubicBezTo>
                        <a:pt x="0" y="75803"/>
                        <a:pt x="52828" y="128630"/>
                        <a:pt x="118003" y="128630"/>
                      </a:cubicBezTo>
                      <a:close/>
                    </a:path>
                  </a:pathLst>
                </a:custGeom>
                <a:solidFill>
                  <a:srgbClr val="A5EB3C"/>
                </a:solidFill>
                <a:ln w="0" cap="flat">
                  <a:noFill/>
                  <a:prstDash val="solid"/>
                  <a:miter/>
                </a:ln>
              </p:spPr>
              <p:txBody>
                <a:bodyPr rtlCol="0" anchor="ctr"/>
                <a:lstStyle/>
                <a:p>
                  <a:endParaRPr lang="zh-CN" altLang="en-US"/>
                </a:p>
              </p:txBody>
            </p:sp>
            <p:grpSp>
              <p:nvGrpSpPr>
                <p:cNvPr id="148" name="组合 147">
                  <a:extLst>
                    <a:ext uri="{FF2B5EF4-FFF2-40B4-BE49-F238E27FC236}">
                      <a16:creationId xmlns:a16="http://schemas.microsoft.com/office/drawing/2014/main" id="{1536F891-F773-416F-02D5-1F1DB1A0AA70}"/>
                    </a:ext>
                  </a:extLst>
                </p:cNvPr>
                <p:cNvGrpSpPr/>
                <p:nvPr/>
              </p:nvGrpSpPr>
              <p:grpSpPr>
                <a:xfrm>
                  <a:off x="7703861" y="3980893"/>
                  <a:ext cx="236005" cy="157545"/>
                  <a:chOff x="7703861" y="3980893"/>
                  <a:chExt cx="236005" cy="157545"/>
                </a:xfrm>
                <a:solidFill>
                  <a:srgbClr val="A5EB3C"/>
                </a:solidFill>
              </p:grpSpPr>
              <p:sp>
                <p:nvSpPr>
                  <p:cNvPr id="160" name="任意多边形: 形状 159">
                    <a:extLst>
                      <a:ext uri="{FF2B5EF4-FFF2-40B4-BE49-F238E27FC236}">
                        <a16:creationId xmlns:a16="http://schemas.microsoft.com/office/drawing/2014/main" id="{48DF9054-7802-AE38-ADFD-D5F364515D4C}"/>
                      </a:ext>
                    </a:extLst>
                  </p:cNvPr>
                  <p:cNvSpPr/>
                  <p:nvPr/>
                </p:nvSpPr>
                <p:spPr>
                  <a:xfrm>
                    <a:off x="7752312" y="3980893"/>
                    <a:ext cx="33446" cy="94089"/>
                  </a:xfrm>
                  <a:custGeom>
                    <a:avLst/>
                    <a:gdLst>
                      <a:gd name="connsiteX0" fmla="*/ 33447 w 33446"/>
                      <a:gd name="connsiteY0" fmla="*/ 16724 h 94089"/>
                      <a:gd name="connsiteX1" fmla="*/ 16724 w 33446"/>
                      <a:gd name="connsiteY1" fmla="*/ 0 h 94089"/>
                      <a:gd name="connsiteX2" fmla="*/ 0 w 33446"/>
                      <a:gd name="connsiteY2" fmla="*/ 16724 h 94089"/>
                      <a:gd name="connsiteX3" fmla="*/ 0 w 33446"/>
                      <a:gd name="connsiteY3" fmla="*/ 94089 h 94089"/>
                      <a:gd name="connsiteX4" fmla="*/ 33447 w 33446"/>
                      <a:gd name="connsiteY4" fmla="*/ 94089 h 94089"/>
                      <a:gd name="connsiteX5" fmla="*/ 33447 w 33446"/>
                      <a:gd name="connsiteY5" fmla="*/ 16724 h 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46" h="94089">
                        <a:moveTo>
                          <a:pt x="33447" y="16724"/>
                        </a:moveTo>
                        <a:cubicBezTo>
                          <a:pt x="33447" y="7502"/>
                          <a:pt x="25945" y="0"/>
                          <a:pt x="16724" y="0"/>
                        </a:cubicBezTo>
                        <a:cubicBezTo>
                          <a:pt x="7502" y="0"/>
                          <a:pt x="0" y="7502"/>
                          <a:pt x="0" y="16724"/>
                        </a:cubicBezTo>
                        <a:lnTo>
                          <a:pt x="0" y="94089"/>
                        </a:lnTo>
                        <a:lnTo>
                          <a:pt x="33447" y="94089"/>
                        </a:lnTo>
                        <a:lnTo>
                          <a:pt x="33447" y="16724"/>
                        </a:lnTo>
                        <a:close/>
                      </a:path>
                    </a:pathLst>
                  </a:custGeom>
                  <a:solidFill>
                    <a:srgbClr val="A5EB3C"/>
                  </a:solidFill>
                  <a:ln w="0"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B0F120EE-215D-FB45-C5EE-237F300362F6}"/>
                      </a:ext>
                    </a:extLst>
                  </p:cNvPr>
                  <p:cNvSpPr/>
                  <p:nvPr/>
                </p:nvSpPr>
                <p:spPr>
                  <a:xfrm>
                    <a:off x="7858124" y="3980893"/>
                    <a:ext cx="33447" cy="94089"/>
                  </a:xfrm>
                  <a:custGeom>
                    <a:avLst/>
                    <a:gdLst>
                      <a:gd name="connsiteX0" fmla="*/ 33447 w 33447"/>
                      <a:gd name="connsiteY0" fmla="*/ 16724 h 94089"/>
                      <a:gd name="connsiteX1" fmla="*/ 16724 w 33447"/>
                      <a:gd name="connsiteY1" fmla="*/ 0 h 94089"/>
                      <a:gd name="connsiteX2" fmla="*/ 16724 w 33447"/>
                      <a:gd name="connsiteY2" fmla="*/ 0 h 94089"/>
                      <a:gd name="connsiteX3" fmla="*/ 0 w 33447"/>
                      <a:gd name="connsiteY3" fmla="*/ 16724 h 94089"/>
                      <a:gd name="connsiteX4" fmla="*/ 0 w 33447"/>
                      <a:gd name="connsiteY4" fmla="*/ 94089 h 94089"/>
                      <a:gd name="connsiteX5" fmla="*/ 33447 w 33447"/>
                      <a:gd name="connsiteY5" fmla="*/ 94089 h 94089"/>
                      <a:gd name="connsiteX6" fmla="*/ 33447 w 33447"/>
                      <a:gd name="connsiteY6" fmla="*/ 16724 h 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7" h="94089">
                        <a:moveTo>
                          <a:pt x="33447" y="16724"/>
                        </a:moveTo>
                        <a:cubicBezTo>
                          <a:pt x="33447" y="7502"/>
                          <a:pt x="25945" y="0"/>
                          <a:pt x="16724" y="0"/>
                        </a:cubicBezTo>
                        <a:lnTo>
                          <a:pt x="16724" y="0"/>
                        </a:lnTo>
                        <a:cubicBezTo>
                          <a:pt x="7502" y="0"/>
                          <a:pt x="0" y="7502"/>
                          <a:pt x="0" y="16724"/>
                        </a:cubicBezTo>
                        <a:lnTo>
                          <a:pt x="0" y="94089"/>
                        </a:lnTo>
                        <a:lnTo>
                          <a:pt x="33447" y="94089"/>
                        </a:lnTo>
                        <a:lnTo>
                          <a:pt x="33447" y="16724"/>
                        </a:lnTo>
                        <a:close/>
                      </a:path>
                    </a:pathLst>
                  </a:custGeom>
                  <a:solidFill>
                    <a:srgbClr val="A5EB3C"/>
                  </a:solidFill>
                  <a:ln w="0"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4517B602-7199-17CE-497D-C2BDB5C3D962}"/>
                      </a:ext>
                    </a:extLst>
                  </p:cNvPr>
                  <p:cNvSpPr/>
                  <p:nvPr/>
                </p:nvSpPr>
                <p:spPr>
                  <a:xfrm>
                    <a:off x="7703861" y="4074982"/>
                    <a:ext cx="236005" cy="63455"/>
                  </a:xfrm>
                  <a:custGeom>
                    <a:avLst/>
                    <a:gdLst>
                      <a:gd name="connsiteX0" fmla="*/ 156 w 236005"/>
                      <a:gd name="connsiteY0" fmla="*/ 6721 h 63455"/>
                      <a:gd name="connsiteX1" fmla="*/ 156 w 236005"/>
                      <a:gd name="connsiteY1" fmla="*/ 63456 h 63455"/>
                      <a:gd name="connsiteX2" fmla="*/ 236005 w 236005"/>
                      <a:gd name="connsiteY2" fmla="*/ 63456 h 63455"/>
                      <a:gd name="connsiteX3" fmla="*/ 236005 w 236005"/>
                      <a:gd name="connsiteY3" fmla="*/ 6721 h 63455"/>
                      <a:gd name="connsiteX4" fmla="*/ 229284 w 236005"/>
                      <a:gd name="connsiteY4" fmla="*/ 0 h 63455"/>
                      <a:gd name="connsiteX5" fmla="*/ 6721 w 236005"/>
                      <a:gd name="connsiteY5" fmla="*/ 0 h 63455"/>
                      <a:gd name="connsiteX6" fmla="*/ 0 w 236005"/>
                      <a:gd name="connsiteY6" fmla="*/ 6721 h 6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05" h="63455">
                        <a:moveTo>
                          <a:pt x="156" y="6721"/>
                        </a:moveTo>
                        <a:lnTo>
                          <a:pt x="156" y="63456"/>
                        </a:lnTo>
                        <a:lnTo>
                          <a:pt x="236005" y="63456"/>
                        </a:lnTo>
                        <a:lnTo>
                          <a:pt x="236005" y="6721"/>
                        </a:lnTo>
                        <a:cubicBezTo>
                          <a:pt x="236005" y="2970"/>
                          <a:pt x="233035" y="0"/>
                          <a:pt x="229284" y="0"/>
                        </a:cubicBezTo>
                        <a:lnTo>
                          <a:pt x="6721" y="0"/>
                        </a:lnTo>
                        <a:cubicBezTo>
                          <a:pt x="2970" y="0"/>
                          <a:pt x="0" y="2970"/>
                          <a:pt x="0" y="6721"/>
                        </a:cubicBezTo>
                        <a:close/>
                      </a:path>
                    </a:pathLst>
                  </a:custGeom>
                  <a:solidFill>
                    <a:srgbClr val="A5EB3C"/>
                  </a:solidFill>
                  <a:ln w="0" cap="flat">
                    <a:noFill/>
                    <a:prstDash val="solid"/>
                    <a:miter/>
                  </a:ln>
                </p:spPr>
                <p:txBody>
                  <a:bodyPr rtlCol="0" anchor="ctr"/>
                  <a:lstStyle/>
                  <a:p>
                    <a:endParaRPr lang="zh-CN" altLang="en-US"/>
                  </a:p>
                </p:txBody>
              </p:sp>
            </p:grpSp>
            <p:sp>
              <p:nvSpPr>
                <p:cNvPr id="149" name="任意多边形: 形状 148">
                  <a:extLst>
                    <a:ext uri="{FF2B5EF4-FFF2-40B4-BE49-F238E27FC236}">
                      <a16:creationId xmlns:a16="http://schemas.microsoft.com/office/drawing/2014/main" id="{AEF466F7-AFE8-287C-BE7E-64186BE5B628}"/>
                    </a:ext>
                  </a:extLst>
                </p:cNvPr>
                <p:cNvSpPr/>
                <p:nvPr/>
              </p:nvSpPr>
              <p:spPr>
                <a:xfrm>
                  <a:off x="7703861" y="4074982"/>
                  <a:ext cx="236005" cy="63455"/>
                </a:xfrm>
                <a:custGeom>
                  <a:avLst/>
                  <a:gdLst>
                    <a:gd name="connsiteX0" fmla="*/ 156 w 236005"/>
                    <a:gd name="connsiteY0" fmla="*/ 6721 h 63455"/>
                    <a:gd name="connsiteX1" fmla="*/ 156 w 236005"/>
                    <a:gd name="connsiteY1" fmla="*/ 63456 h 63455"/>
                    <a:gd name="connsiteX2" fmla="*/ 236005 w 236005"/>
                    <a:gd name="connsiteY2" fmla="*/ 63456 h 63455"/>
                    <a:gd name="connsiteX3" fmla="*/ 236005 w 236005"/>
                    <a:gd name="connsiteY3" fmla="*/ 6721 h 63455"/>
                    <a:gd name="connsiteX4" fmla="*/ 229284 w 236005"/>
                    <a:gd name="connsiteY4" fmla="*/ 0 h 63455"/>
                    <a:gd name="connsiteX5" fmla="*/ 6721 w 236005"/>
                    <a:gd name="connsiteY5" fmla="*/ 0 h 63455"/>
                    <a:gd name="connsiteX6" fmla="*/ 0 w 236005"/>
                    <a:gd name="connsiteY6" fmla="*/ 6721 h 6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05" h="63455">
                      <a:moveTo>
                        <a:pt x="156" y="6721"/>
                      </a:moveTo>
                      <a:lnTo>
                        <a:pt x="156" y="63456"/>
                      </a:lnTo>
                      <a:lnTo>
                        <a:pt x="236005" y="63456"/>
                      </a:lnTo>
                      <a:lnTo>
                        <a:pt x="236005" y="6721"/>
                      </a:lnTo>
                      <a:cubicBezTo>
                        <a:pt x="236005" y="2970"/>
                        <a:pt x="233035" y="0"/>
                        <a:pt x="229284" y="0"/>
                      </a:cubicBezTo>
                      <a:lnTo>
                        <a:pt x="6721" y="0"/>
                      </a:lnTo>
                      <a:cubicBezTo>
                        <a:pt x="2970" y="0"/>
                        <a:pt x="0" y="2970"/>
                        <a:pt x="0" y="6721"/>
                      </a:cubicBezTo>
                      <a:close/>
                    </a:path>
                  </a:pathLst>
                </a:custGeom>
                <a:solidFill>
                  <a:srgbClr val="A5EB3C">
                    <a:alpha val="40000"/>
                  </a:srgbClr>
                </a:solidFill>
                <a:ln w="0" cap="flat">
                  <a:noFill/>
                  <a:prstDash val="solid"/>
                  <a:miter/>
                </a:ln>
              </p:spPr>
              <p:txBody>
                <a:bodyPr rtlCol="0" anchor="ctr"/>
                <a:lstStyle/>
                <a:p>
                  <a:endParaRPr lang="zh-CN" altLang="en-US"/>
                </a:p>
              </p:txBody>
            </p:sp>
            <p:grpSp>
              <p:nvGrpSpPr>
                <p:cNvPr id="150" name="组合 149">
                  <a:extLst>
                    <a:ext uri="{FF2B5EF4-FFF2-40B4-BE49-F238E27FC236}">
                      <a16:creationId xmlns:a16="http://schemas.microsoft.com/office/drawing/2014/main" id="{67A3D954-5576-481C-B5AD-2CB4DE7F3647}"/>
                    </a:ext>
                  </a:extLst>
                </p:cNvPr>
                <p:cNvGrpSpPr/>
                <p:nvPr/>
              </p:nvGrpSpPr>
              <p:grpSpPr>
                <a:xfrm>
                  <a:off x="7846870" y="4241039"/>
                  <a:ext cx="279200" cy="321113"/>
                  <a:chOff x="7846870" y="4241039"/>
                  <a:chExt cx="279200" cy="321113"/>
                </a:xfrm>
              </p:grpSpPr>
              <p:grpSp>
                <p:nvGrpSpPr>
                  <p:cNvPr id="156" name="组合 155">
                    <a:extLst>
                      <a:ext uri="{FF2B5EF4-FFF2-40B4-BE49-F238E27FC236}">
                        <a16:creationId xmlns:a16="http://schemas.microsoft.com/office/drawing/2014/main" id="{AD41535F-47C8-2C01-C935-F4B3B270EC77}"/>
                      </a:ext>
                    </a:extLst>
                  </p:cNvPr>
                  <p:cNvGrpSpPr/>
                  <p:nvPr/>
                </p:nvGrpSpPr>
                <p:grpSpPr>
                  <a:xfrm>
                    <a:off x="7889381" y="4241039"/>
                    <a:ext cx="236689" cy="265424"/>
                    <a:chOff x="7889381" y="4241039"/>
                    <a:chExt cx="236689" cy="265424"/>
                  </a:xfrm>
                </p:grpSpPr>
                <p:sp>
                  <p:nvSpPr>
                    <p:cNvPr id="158" name="任意多边形: 形状 157">
                      <a:extLst>
                        <a:ext uri="{FF2B5EF4-FFF2-40B4-BE49-F238E27FC236}">
                          <a16:creationId xmlns:a16="http://schemas.microsoft.com/office/drawing/2014/main" id="{BA3827E7-B20A-4FE4-BBFF-4039E384ABA2}"/>
                        </a:ext>
                      </a:extLst>
                    </p:cNvPr>
                    <p:cNvSpPr/>
                    <p:nvPr/>
                  </p:nvSpPr>
                  <p:spPr>
                    <a:xfrm>
                      <a:off x="7889381" y="4241039"/>
                      <a:ext cx="236689" cy="265424"/>
                    </a:xfrm>
                    <a:custGeom>
                      <a:avLst/>
                      <a:gdLst>
                        <a:gd name="connsiteX0" fmla="*/ 3597 w 236689"/>
                        <a:gd name="connsiteY0" fmla="*/ 229525 h 265424"/>
                        <a:gd name="connsiteX1" fmla="*/ 98155 w 236689"/>
                        <a:gd name="connsiteY1" fmla="*/ 73543 h 265424"/>
                        <a:gd name="connsiteX2" fmla="*/ 189275 w 236689"/>
                        <a:gd name="connsiteY2" fmla="*/ 11650 h 265424"/>
                        <a:gd name="connsiteX3" fmla="*/ 211625 w 236689"/>
                        <a:gd name="connsiteY3" fmla="*/ 85 h 265424"/>
                        <a:gd name="connsiteX4" fmla="*/ 230067 w 236689"/>
                        <a:gd name="connsiteY4" fmla="*/ 14620 h 265424"/>
                        <a:gd name="connsiteX5" fmla="*/ 178646 w 236689"/>
                        <a:gd name="connsiteY5" fmla="*/ 239059 h 265424"/>
                        <a:gd name="connsiteX6" fmla="*/ 120974 w 236689"/>
                        <a:gd name="connsiteY6" fmla="*/ 263598 h 265424"/>
                        <a:gd name="connsiteX7" fmla="*/ 86277 w 236689"/>
                        <a:gd name="connsiteY7" fmla="*/ 265160 h 265424"/>
                        <a:gd name="connsiteX8" fmla="*/ 35481 w 236689"/>
                        <a:gd name="connsiteY8" fmla="*/ 254376 h 265424"/>
                        <a:gd name="connsiteX9" fmla="*/ 12505 w 236689"/>
                        <a:gd name="connsiteY9" fmla="*/ 244686 h 265424"/>
                        <a:gd name="connsiteX10" fmla="*/ 7347 w 236689"/>
                        <a:gd name="connsiteY10" fmla="*/ 242185 h 265424"/>
                        <a:gd name="connsiteX11" fmla="*/ 5628 w 236689"/>
                        <a:gd name="connsiteY11" fmla="*/ 241247 h 265424"/>
                        <a:gd name="connsiteX12" fmla="*/ 5628 w 236689"/>
                        <a:gd name="connsiteY12" fmla="*/ 241247 h 265424"/>
                        <a:gd name="connsiteX13" fmla="*/ 5003 w 236689"/>
                        <a:gd name="connsiteY13" fmla="*/ 240466 h 265424"/>
                        <a:gd name="connsiteX14" fmla="*/ 3284 w 236689"/>
                        <a:gd name="connsiteY14" fmla="*/ 229369 h 2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689" h="265424">
                          <a:moveTo>
                            <a:pt x="3597" y="229525"/>
                          </a:moveTo>
                          <a:cubicBezTo>
                            <a:pt x="-13752" y="117618"/>
                            <a:pt x="33918" y="93236"/>
                            <a:pt x="98155" y="73543"/>
                          </a:cubicBezTo>
                          <a:cubicBezTo>
                            <a:pt x="133946" y="62603"/>
                            <a:pt x="167862" y="52131"/>
                            <a:pt x="189275" y="11650"/>
                          </a:cubicBezTo>
                          <a:cubicBezTo>
                            <a:pt x="193338" y="3992"/>
                            <a:pt x="202403" y="-697"/>
                            <a:pt x="211625" y="85"/>
                          </a:cubicBezTo>
                          <a:cubicBezTo>
                            <a:pt x="220846" y="866"/>
                            <a:pt x="228192" y="6649"/>
                            <a:pt x="230067" y="14620"/>
                          </a:cubicBezTo>
                          <a:cubicBezTo>
                            <a:pt x="237882" y="47285"/>
                            <a:pt x="252417" y="181386"/>
                            <a:pt x="178646" y="239059"/>
                          </a:cubicBezTo>
                          <a:cubicBezTo>
                            <a:pt x="162236" y="252032"/>
                            <a:pt x="143011" y="260159"/>
                            <a:pt x="120974" y="263598"/>
                          </a:cubicBezTo>
                          <a:cubicBezTo>
                            <a:pt x="110033" y="265317"/>
                            <a:pt x="98467" y="265786"/>
                            <a:pt x="86277" y="265160"/>
                          </a:cubicBezTo>
                          <a:cubicBezTo>
                            <a:pt x="68615" y="264223"/>
                            <a:pt x="51735" y="260159"/>
                            <a:pt x="35481" y="254376"/>
                          </a:cubicBezTo>
                          <a:cubicBezTo>
                            <a:pt x="27510" y="251563"/>
                            <a:pt x="19851" y="248280"/>
                            <a:pt x="12505" y="244686"/>
                          </a:cubicBezTo>
                          <a:cubicBezTo>
                            <a:pt x="10786" y="243904"/>
                            <a:pt x="9067" y="243123"/>
                            <a:pt x="7347" y="242185"/>
                          </a:cubicBezTo>
                          <a:lnTo>
                            <a:pt x="5628" y="241247"/>
                          </a:lnTo>
                          <a:lnTo>
                            <a:pt x="5628" y="241247"/>
                          </a:lnTo>
                          <a:cubicBezTo>
                            <a:pt x="5628" y="241247"/>
                            <a:pt x="5316" y="240778"/>
                            <a:pt x="5003" y="240466"/>
                          </a:cubicBezTo>
                          <a:cubicBezTo>
                            <a:pt x="4222" y="236558"/>
                            <a:pt x="3909" y="233120"/>
                            <a:pt x="3284" y="229369"/>
                          </a:cubicBezTo>
                          <a:close/>
                        </a:path>
                      </a:pathLst>
                    </a:custGeom>
                    <a:solidFill>
                      <a:srgbClr val="53DB50"/>
                    </a:solidFill>
                    <a:ln w="0"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EDF697E5-53E4-572E-4C2B-D425AA560F5D}"/>
                        </a:ext>
                      </a:extLst>
                    </p:cNvPr>
                    <p:cNvSpPr/>
                    <p:nvPr/>
                  </p:nvSpPr>
                  <p:spPr>
                    <a:xfrm>
                      <a:off x="7893446" y="4294889"/>
                      <a:ext cx="190835" cy="190992"/>
                    </a:xfrm>
                    <a:custGeom>
                      <a:avLst/>
                      <a:gdLst>
                        <a:gd name="connsiteX0" fmla="*/ 2032 w 190835"/>
                        <a:gd name="connsiteY0" fmla="*/ 189429 h 190992"/>
                        <a:gd name="connsiteX1" fmla="*/ 2032 w 190835"/>
                        <a:gd name="connsiteY1" fmla="*/ 189429 h 190992"/>
                        <a:gd name="connsiteX2" fmla="*/ 1563 w 190835"/>
                        <a:gd name="connsiteY2" fmla="*/ 188648 h 190992"/>
                        <a:gd name="connsiteX3" fmla="*/ 0 w 190835"/>
                        <a:gd name="connsiteY3" fmla="*/ 178176 h 190992"/>
                        <a:gd name="connsiteX4" fmla="*/ 40011 w 190835"/>
                        <a:gd name="connsiteY4" fmla="*/ 136445 h 190992"/>
                        <a:gd name="connsiteX5" fmla="*/ 94246 w 190835"/>
                        <a:gd name="connsiteY5" fmla="*/ 91901 h 190992"/>
                        <a:gd name="connsiteX6" fmla="*/ 151762 w 190835"/>
                        <a:gd name="connsiteY6" fmla="*/ 51265 h 190992"/>
                        <a:gd name="connsiteX7" fmla="*/ 178176 w 190835"/>
                        <a:gd name="connsiteY7" fmla="*/ 29540 h 190992"/>
                        <a:gd name="connsiteX8" fmla="*/ 190836 w 190835"/>
                        <a:gd name="connsiteY8" fmla="*/ 0 h 190992"/>
                        <a:gd name="connsiteX9" fmla="*/ 180364 w 190835"/>
                        <a:gd name="connsiteY9" fmla="*/ 30790 h 190992"/>
                        <a:gd name="connsiteX10" fmla="*/ 154888 w 190835"/>
                        <a:gd name="connsiteY10" fmla="*/ 54860 h 190992"/>
                        <a:gd name="connsiteX11" fmla="*/ 100185 w 190835"/>
                        <a:gd name="connsiteY11" fmla="*/ 97841 h 190992"/>
                        <a:gd name="connsiteX12" fmla="*/ 49389 w 190835"/>
                        <a:gd name="connsiteY12" fmla="*/ 144104 h 190992"/>
                        <a:gd name="connsiteX13" fmla="*/ 9690 w 190835"/>
                        <a:gd name="connsiteY13" fmla="*/ 190992 h 190992"/>
                        <a:gd name="connsiteX14" fmla="*/ 3907 w 190835"/>
                        <a:gd name="connsiteY14" fmla="*/ 190211 h 190992"/>
                        <a:gd name="connsiteX15" fmla="*/ 2344 w 190835"/>
                        <a:gd name="connsiteY15" fmla="*/ 189429 h 19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835" h="190992">
                          <a:moveTo>
                            <a:pt x="2032" y="189429"/>
                          </a:moveTo>
                          <a:lnTo>
                            <a:pt x="2032" y="189429"/>
                          </a:lnTo>
                          <a:cubicBezTo>
                            <a:pt x="2032" y="189429"/>
                            <a:pt x="1719" y="188960"/>
                            <a:pt x="1563" y="188648"/>
                          </a:cubicBezTo>
                          <a:cubicBezTo>
                            <a:pt x="938" y="185053"/>
                            <a:pt x="469" y="181615"/>
                            <a:pt x="0" y="178176"/>
                          </a:cubicBezTo>
                          <a:cubicBezTo>
                            <a:pt x="11879" y="163015"/>
                            <a:pt x="25789" y="149418"/>
                            <a:pt x="40011" y="136445"/>
                          </a:cubicBezTo>
                          <a:cubicBezTo>
                            <a:pt x="57360" y="120816"/>
                            <a:pt x="75647" y="106124"/>
                            <a:pt x="94246" y="91901"/>
                          </a:cubicBezTo>
                          <a:cubicBezTo>
                            <a:pt x="113001" y="77835"/>
                            <a:pt x="132069" y="64081"/>
                            <a:pt x="151762" y="51265"/>
                          </a:cubicBezTo>
                          <a:cubicBezTo>
                            <a:pt x="161609" y="45013"/>
                            <a:pt x="170986" y="38292"/>
                            <a:pt x="178176" y="29540"/>
                          </a:cubicBezTo>
                          <a:cubicBezTo>
                            <a:pt x="185365" y="21100"/>
                            <a:pt x="189898" y="10628"/>
                            <a:pt x="190836" y="0"/>
                          </a:cubicBezTo>
                          <a:cubicBezTo>
                            <a:pt x="190836" y="10628"/>
                            <a:pt x="187085" y="21569"/>
                            <a:pt x="180364" y="30790"/>
                          </a:cubicBezTo>
                          <a:cubicBezTo>
                            <a:pt x="173800" y="40168"/>
                            <a:pt x="164422" y="47983"/>
                            <a:pt x="154888" y="54860"/>
                          </a:cubicBezTo>
                          <a:cubicBezTo>
                            <a:pt x="136133" y="68613"/>
                            <a:pt x="117846" y="82993"/>
                            <a:pt x="100185" y="97841"/>
                          </a:cubicBezTo>
                          <a:cubicBezTo>
                            <a:pt x="82524" y="112689"/>
                            <a:pt x="65331" y="128005"/>
                            <a:pt x="49389" y="144104"/>
                          </a:cubicBezTo>
                          <a:cubicBezTo>
                            <a:pt x="34229" y="159421"/>
                            <a:pt x="21100" y="173800"/>
                            <a:pt x="9690" y="190992"/>
                          </a:cubicBezTo>
                          <a:cubicBezTo>
                            <a:pt x="8127" y="190211"/>
                            <a:pt x="5470" y="190992"/>
                            <a:pt x="3907" y="190211"/>
                          </a:cubicBezTo>
                          <a:lnTo>
                            <a:pt x="2344" y="189429"/>
                          </a:lnTo>
                          <a:close/>
                        </a:path>
                      </a:pathLst>
                    </a:custGeom>
                    <a:solidFill>
                      <a:srgbClr val="159E31"/>
                    </a:solidFill>
                    <a:ln w="0" cap="flat">
                      <a:noFill/>
                      <a:prstDash val="solid"/>
                      <a:miter/>
                    </a:ln>
                  </p:spPr>
                  <p:txBody>
                    <a:bodyPr rtlCol="0" anchor="ctr"/>
                    <a:lstStyle/>
                    <a:p>
                      <a:endParaRPr lang="zh-CN" altLang="en-US"/>
                    </a:p>
                  </p:txBody>
                </p:sp>
              </p:grpSp>
              <p:sp>
                <p:nvSpPr>
                  <p:cNvPr id="157" name="任意多边形: 形状 156">
                    <a:extLst>
                      <a:ext uri="{FF2B5EF4-FFF2-40B4-BE49-F238E27FC236}">
                        <a16:creationId xmlns:a16="http://schemas.microsoft.com/office/drawing/2014/main" id="{F78F0A78-0E6B-CCAE-7088-804569880E29}"/>
                      </a:ext>
                    </a:extLst>
                  </p:cNvPr>
                  <p:cNvSpPr/>
                  <p:nvPr/>
                </p:nvSpPr>
                <p:spPr>
                  <a:xfrm>
                    <a:off x="7846870" y="4473221"/>
                    <a:ext cx="55953" cy="88931"/>
                  </a:xfrm>
                  <a:custGeom>
                    <a:avLst/>
                    <a:gdLst>
                      <a:gd name="connsiteX0" fmla="*/ 46420 w 55953"/>
                      <a:gd name="connsiteY0" fmla="*/ 0 h 88931"/>
                      <a:gd name="connsiteX1" fmla="*/ 0 w 55953"/>
                      <a:gd name="connsiteY1" fmla="*/ 49077 h 88931"/>
                      <a:gd name="connsiteX2" fmla="*/ 0 w 55953"/>
                      <a:gd name="connsiteY2" fmla="*/ 88932 h 88931"/>
                      <a:gd name="connsiteX3" fmla="*/ 55954 w 55953"/>
                      <a:gd name="connsiteY3" fmla="*/ 12972 h 88931"/>
                      <a:gd name="connsiteX4" fmla="*/ 46420 w 55953"/>
                      <a:gd name="connsiteY4" fmla="*/ 156 h 88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3" h="88931">
                        <a:moveTo>
                          <a:pt x="46420" y="0"/>
                        </a:moveTo>
                        <a:cubicBezTo>
                          <a:pt x="46420" y="0"/>
                          <a:pt x="6721" y="42356"/>
                          <a:pt x="0" y="49077"/>
                        </a:cubicBezTo>
                        <a:lnTo>
                          <a:pt x="0" y="88932"/>
                        </a:lnTo>
                        <a:cubicBezTo>
                          <a:pt x="4689" y="75647"/>
                          <a:pt x="55954" y="12972"/>
                          <a:pt x="55954" y="12972"/>
                        </a:cubicBezTo>
                        <a:lnTo>
                          <a:pt x="46420" y="156"/>
                        </a:lnTo>
                        <a:close/>
                      </a:path>
                    </a:pathLst>
                  </a:custGeom>
                  <a:solidFill>
                    <a:srgbClr val="159E31"/>
                  </a:solidFill>
                  <a:ln w="0" cap="flat">
                    <a:noFill/>
                    <a:prstDash val="solid"/>
                    <a:miter/>
                  </a:ln>
                </p:spPr>
                <p:txBody>
                  <a:bodyPr rtlCol="0" anchor="ctr"/>
                  <a:lstStyle/>
                  <a:p>
                    <a:endParaRPr lang="zh-CN" altLang="en-US"/>
                  </a:p>
                </p:txBody>
              </p:sp>
            </p:grpSp>
            <p:grpSp>
              <p:nvGrpSpPr>
                <p:cNvPr id="151" name="组合 150">
                  <a:extLst>
                    <a:ext uri="{FF2B5EF4-FFF2-40B4-BE49-F238E27FC236}">
                      <a16:creationId xmlns:a16="http://schemas.microsoft.com/office/drawing/2014/main" id="{5230CC7B-B38D-8762-5ACF-DB1327596A75}"/>
                    </a:ext>
                  </a:extLst>
                </p:cNvPr>
                <p:cNvGrpSpPr/>
                <p:nvPr/>
              </p:nvGrpSpPr>
              <p:grpSpPr>
                <a:xfrm>
                  <a:off x="7517968" y="4368888"/>
                  <a:ext cx="279043" cy="321270"/>
                  <a:chOff x="7517968" y="4368888"/>
                  <a:chExt cx="279043" cy="321270"/>
                </a:xfrm>
              </p:grpSpPr>
              <p:grpSp>
                <p:nvGrpSpPr>
                  <p:cNvPr id="152" name="组合 151">
                    <a:extLst>
                      <a:ext uri="{FF2B5EF4-FFF2-40B4-BE49-F238E27FC236}">
                        <a16:creationId xmlns:a16="http://schemas.microsoft.com/office/drawing/2014/main" id="{A23B349F-D197-B546-9A89-7918515B3DC4}"/>
                      </a:ext>
                    </a:extLst>
                  </p:cNvPr>
                  <p:cNvGrpSpPr/>
                  <p:nvPr/>
                </p:nvGrpSpPr>
                <p:grpSpPr>
                  <a:xfrm>
                    <a:off x="7517968" y="4368888"/>
                    <a:ext cx="236689" cy="265424"/>
                    <a:chOff x="7517968" y="4368888"/>
                    <a:chExt cx="236689" cy="265424"/>
                  </a:xfrm>
                </p:grpSpPr>
                <p:sp>
                  <p:nvSpPr>
                    <p:cNvPr id="154" name="任意多边形: 形状 153">
                      <a:extLst>
                        <a:ext uri="{FF2B5EF4-FFF2-40B4-BE49-F238E27FC236}">
                          <a16:creationId xmlns:a16="http://schemas.microsoft.com/office/drawing/2014/main" id="{52891098-27FB-11C2-F5E4-CB9E3297345F}"/>
                        </a:ext>
                      </a:extLst>
                    </p:cNvPr>
                    <p:cNvSpPr/>
                    <p:nvPr/>
                  </p:nvSpPr>
                  <p:spPr>
                    <a:xfrm>
                      <a:off x="7517968" y="4368888"/>
                      <a:ext cx="236689" cy="265424"/>
                    </a:xfrm>
                    <a:custGeom>
                      <a:avLst/>
                      <a:gdLst>
                        <a:gd name="connsiteX0" fmla="*/ 233093 w 236689"/>
                        <a:gd name="connsiteY0" fmla="*/ 229525 h 265424"/>
                        <a:gd name="connsiteX1" fmla="*/ 138535 w 236689"/>
                        <a:gd name="connsiteY1" fmla="*/ 73543 h 265424"/>
                        <a:gd name="connsiteX2" fmla="*/ 47416 w 236689"/>
                        <a:gd name="connsiteY2" fmla="*/ 11651 h 265424"/>
                        <a:gd name="connsiteX3" fmla="*/ 25065 w 236689"/>
                        <a:gd name="connsiteY3" fmla="*/ 85 h 265424"/>
                        <a:gd name="connsiteX4" fmla="*/ 6622 w 236689"/>
                        <a:gd name="connsiteY4" fmla="*/ 14620 h 265424"/>
                        <a:gd name="connsiteX5" fmla="*/ 58043 w 236689"/>
                        <a:gd name="connsiteY5" fmla="*/ 239059 h 265424"/>
                        <a:gd name="connsiteX6" fmla="*/ 115716 w 236689"/>
                        <a:gd name="connsiteY6" fmla="*/ 263598 h 265424"/>
                        <a:gd name="connsiteX7" fmla="*/ 150414 w 236689"/>
                        <a:gd name="connsiteY7" fmla="*/ 265161 h 265424"/>
                        <a:gd name="connsiteX8" fmla="*/ 201209 w 236689"/>
                        <a:gd name="connsiteY8" fmla="*/ 254376 h 265424"/>
                        <a:gd name="connsiteX9" fmla="*/ 224185 w 236689"/>
                        <a:gd name="connsiteY9" fmla="*/ 244686 h 265424"/>
                        <a:gd name="connsiteX10" fmla="*/ 229342 w 236689"/>
                        <a:gd name="connsiteY10" fmla="*/ 242185 h 265424"/>
                        <a:gd name="connsiteX11" fmla="*/ 231062 w 236689"/>
                        <a:gd name="connsiteY11" fmla="*/ 241247 h 265424"/>
                        <a:gd name="connsiteX12" fmla="*/ 231062 w 236689"/>
                        <a:gd name="connsiteY12" fmla="*/ 241247 h 265424"/>
                        <a:gd name="connsiteX13" fmla="*/ 231687 w 236689"/>
                        <a:gd name="connsiteY13" fmla="*/ 240466 h 265424"/>
                        <a:gd name="connsiteX14" fmla="*/ 233406 w 236689"/>
                        <a:gd name="connsiteY14" fmla="*/ 229369 h 26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689" h="265424">
                          <a:moveTo>
                            <a:pt x="233093" y="229525"/>
                          </a:moveTo>
                          <a:cubicBezTo>
                            <a:pt x="250442" y="117618"/>
                            <a:pt x="202772" y="93236"/>
                            <a:pt x="138535" y="73543"/>
                          </a:cubicBezTo>
                          <a:cubicBezTo>
                            <a:pt x="102588" y="62603"/>
                            <a:pt x="68828" y="52131"/>
                            <a:pt x="47416" y="11651"/>
                          </a:cubicBezTo>
                          <a:cubicBezTo>
                            <a:pt x="43352" y="3992"/>
                            <a:pt x="34286" y="-697"/>
                            <a:pt x="25065" y="85"/>
                          </a:cubicBezTo>
                          <a:cubicBezTo>
                            <a:pt x="15844" y="866"/>
                            <a:pt x="8498" y="6649"/>
                            <a:pt x="6622" y="14620"/>
                          </a:cubicBezTo>
                          <a:cubicBezTo>
                            <a:pt x="-1192" y="47286"/>
                            <a:pt x="-15728" y="181387"/>
                            <a:pt x="58043" y="239059"/>
                          </a:cubicBezTo>
                          <a:cubicBezTo>
                            <a:pt x="74454" y="252032"/>
                            <a:pt x="93679" y="260159"/>
                            <a:pt x="115716" y="263598"/>
                          </a:cubicBezTo>
                          <a:cubicBezTo>
                            <a:pt x="126657" y="265317"/>
                            <a:pt x="138223" y="265786"/>
                            <a:pt x="150414" y="265161"/>
                          </a:cubicBezTo>
                          <a:cubicBezTo>
                            <a:pt x="168075" y="264223"/>
                            <a:pt x="184955" y="260159"/>
                            <a:pt x="201209" y="254376"/>
                          </a:cubicBezTo>
                          <a:cubicBezTo>
                            <a:pt x="209180" y="251563"/>
                            <a:pt x="216839" y="248281"/>
                            <a:pt x="224185" y="244686"/>
                          </a:cubicBezTo>
                          <a:cubicBezTo>
                            <a:pt x="225904" y="243904"/>
                            <a:pt x="227623" y="243123"/>
                            <a:pt x="229342" y="242185"/>
                          </a:cubicBezTo>
                          <a:lnTo>
                            <a:pt x="231062" y="241247"/>
                          </a:lnTo>
                          <a:lnTo>
                            <a:pt x="231062" y="241247"/>
                          </a:lnTo>
                          <a:cubicBezTo>
                            <a:pt x="231062" y="241247"/>
                            <a:pt x="231374" y="240778"/>
                            <a:pt x="231687" y="240466"/>
                          </a:cubicBezTo>
                          <a:cubicBezTo>
                            <a:pt x="232468" y="236559"/>
                            <a:pt x="232781" y="233120"/>
                            <a:pt x="233406" y="229369"/>
                          </a:cubicBezTo>
                          <a:close/>
                        </a:path>
                      </a:pathLst>
                    </a:custGeom>
                    <a:solidFill>
                      <a:srgbClr val="53DB50"/>
                    </a:solidFill>
                    <a:ln w="0"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A6386CBC-A629-FB39-428C-6C019E94A6D2}"/>
                        </a:ext>
                      </a:extLst>
                    </p:cNvPr>
                    <p:cNvSpPr/>
                    <p:nvPr/>
                  </p:nvSpPr>
                  <p:spPr>
                    <a:xfrm>
                      <a:off x="7559601" y="4422894"/>
                      <a:ext cx="190836" cy="190992"/>
                    </a:xfrm>
                    <a:custGeom>
                      <a:avLst/>
                      <a:gdLst>
                        <a:gd name="connsiteX0" fmla="*/ 188804 w 190836"/>
                        <a:gd name="connsiteY0" fmla="*/ 189429 h 190992"/>
                        <a:gd name="connsiteX1" fmla="*/ 188804 w 190836"/>
                        <a:gd name="connsiteY1" fmla="*/ 189429 h 190992"/>
                        <a:gd name="connsiteX2" fmla="*/ 189273 w 190836"/>
                        <a:gd name="connsiteY2" fmla="*/ 188648 h 190992"/>
                        <a:gd name="connsiteX3" fmla="*/ 190836 w 190836"/>
                        <a:gd name="connsiteY3" fmla="*/ 178176 h 190992"/>
                        <a:gd name="connsiteX4" fmla="*/ 150825 w 190836"/>
                        <a:gd name="connsiteY4" fmla="*/ 136445 h 190992"/>
                        <a:gd name="connsiteX5" fmla="*/ 96590 w 190836"/>
                        <a:gd name="connsiteY5" fmla="*/ 91901 h 190992"/>
                        <a:gd name="connsiteX6" fmla="*/ 39074 w 190836"/>
                        <a:gd name="connsiteY6" fmla="*/ 51265 h 190992"/>
                        <a:gd name="connsiteX7" fmla="*/ 12660 w 190836"/>
                        <a:gd name="connsiteY7" fmla="*/ 29540 h 190992"/>
                        <a:gd name="connsiteX8" fmla="*/ 0 w 190836"/>
                        <a:gd name="connsiteY8" fmla="*/ 0 h 190992"/>
                        <a:gd name="connsiteX9" fmla="*/ 10472 w 190836"/>
                        <a:gd name="connsiteY9" fmla="*/ 30790 h 190992"/>
                        <a:gd name="connsiteX10" fmla="*/ 35948 w 190836"/>
                        <a:gd name="connsiteY10" fmla="*/ 54860 h 190992"/>
                        <a:gd name="connsiteX11" fmla="*/ 90651 w 190836"/>
                        <a:gd name="connsiteY11" fmla="*/ 97841 h 190992"/>
                        <a:gd name="connsiteX12" fmla="*/ 141447 w 190836"/>
                        <a:gd name="connsiteY12" fmla="*/ 144104 h 190992"/>
                        <a:gd name="connsiteX13" fmla="*/ 181146 w 190836"/>
                        <a:gd name="connsiteY13" fmla="*/ 190992 h 190992"/>
                        <a:gd name="connsiteX14" fmla="*/ 186929 w 190836"/>
                        <a:gd name="connsiteY14" fmla="*/ 190211 h 190992"/>
                        <a:gd name="connsiteX15" fmla="*/ 188491 w 190836"/>
                        <a:gd name="connsiteY15" fmla="*/ 189429 h 19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836" h="190992">
                          <a:moveTo>
                            <a:pt x="188804" y="189429"/>
                          </a:moveTo>
                          <a:lnTo>
                            <a:pt x="188804" y="189429"/>
                          </a:lnTo>
                          <a:cubicBezTo>
                            <a:pt x="188804" y="189429"/>
                            <a:pt x="189117" y="188960"/>
                            <a:pt x="189273" y="188648"/>
                          </a:cubicBezTo>
                          <a:cubicBezTo>
                            <a:pt x="189898" y="185053"/>
                            <a:pt x="190367" y="181615"/>
                            <a:pt x="190836" y="178176"/>
                          </a:cubicBezTo>
                          <a:cubicBezTo>
                            <a:pt x="178958" y="163015"/>
                            <a:pt x="165047" y="149418"/>
                            <a:pt x="150825" y="136445"/>
                          </a:cubicBezTo>
                          <a:cubicBezTo>
                            <a:pt x="133476" y="120816"/>
                            <a:pt x="115190" y="106124"/>
                            <a:pt x="96590" y="91901"/>
                          </a:cubicBezTo>
                          <a:cubicBezTo>
                            <a:pt x="77835" y="77835"/>
                            <a:pt x="58767" y="64081"/>
                            <a:pt x="39074" y="51265"/>
                          </a:cubicBezTo>
                          <a:cubicBezTo>
                            <a:pt x="29228" y="45013"/>
                            <a:pt x="19850" y="38292"/>
                            <a:pt x="12660" y="29540"/>
                          </a:cubicBezTo>
                          <a:cubicBezTo>
                            <a:pt x="5470" y="21100"/>
                            <a:pt x="938" y="10628"/>
                            <a:pt x="0" y="0"/>
                          </a:cubicBezTo>
                          <a:cubicBezTo>
                            <a:pt x="0" y="10628"/>
                            <a:pt x="3751" y="21569"/>
                            <a:pt x="10472" y="30790"/>
                          </a:cubicBezTo>
                          <a:cubicBezTo>
                            <a:pt x="17037" y="40168"/>
                            <a:pt x="26414" y="47983"/>
                            <a:pt x="35948" y="54860"/>
                          </a:cubicBezTo>
                          <a:cubicBezTo>
                            <a:pt x="54703" y="68613"/>
                            <a:pt x="72990" y="82992"/>
                            <a:pt x="90651" y="97841"/>
                          </a:cubicBezTo>
                          <a:cubicBezTo>
                            <a:pt x="108313" y="112689"/>
                            <a:pt x="125505" y="128005"/>
                            <a:pt x="141447" y="144104"/>
                          </a:cubicBezTo>
                          <a:cubicBezTo>
                            <a:pt x="156608" y="159421"/>
                            <a:pt x="169736" y="173800"/>
                            <a:pt x="181146" y="190992"/>
                          </a:cubicBezTo>
                          <a:cubicBezTo>
                            <a:pt x="182709" y="190211"/>
                            <a:pt x="185366" y="190992"/>
                            <a:pt x="186929" y="190211"/>
                          </a:cubicBezTo>
                          <a:lnTo>
                            <a:pt x="188491" y="189429"/>
                          </a:lnTo>
                          <a:close/>
                        </a:path>
                      </a:pathLst>
                    </a:custGeom>
                    <a:solidFill>
                      <a:srgbClr val="159E31"/>
                    </a:solidFill>
                    <a:ln w="0" cap="flat">
                      <a:noFill/>
                      <a:prstDash val="solid"/>
                      <a:miter/>
                    </a:ln>
                  </p:spPr>
                  <p:txBody>
                    <a:bodyPr rtlCol="0" anchor="ctr"/>
                    <a:lstStyle/>
                    <a:p>
                      <a:endParaRPr lang="zh-CN" altLang="en-US"/>
                    </a:p>
                  </p:txBody>
                </p:sp>
              </p:grpSp>
              <p:sp>
                <p:nvSpPr>
                  <p:cNvPr id="153" name="任意多边形: 形状 152">
                    <a:extLst>
                      <a:ext uri="{FF2B5EF4-FFF2-40B4-BE49-F238E27FC236}">
                        <a16:creationId xmlns:a16="http://schemas.microsoft.com/office/drawing/2014/main" id="{9ACB2587-A98D-8E73-0312-07BA0100FF17}"/>
                      </a:ext>
                    </a:extLst>
                  </p:cNvPr>
                  <p:cNvSpPr/>
                  <p:nvPr/>
                </p:nvSpPr>
                <p:spPr>
                  <a:xfrm>
                    <a:off x="7741059" y="4601226"/>
                    <a:ext cx="55953" cy="88931"/>
                  </a:xfrm>
                  <a:custGeom>
                    <a:avLst/>
                    <a:gdLst>
                      <a:gd name="connsiteX0" fmla="*/ 9534 w 55953"/>
                      <a:gd name="connsiteY0" fmla="*/ 0 h 88931"/>
                      <a:gd name="connsiteX1" fmla="*/ 55953 w 55953"/>
                      <a:gd name="connsiteY1" fmla="*/ 49077 h 88931"/>
                      <a:gd name="connsiteX2" fmla="*/ 55953 w 55953"/>
                      <a:gd name="connsiteY2" fmla="*/ 88932 h 88931"/>
                      <a:gd name="connsiteX3" fmla="*/ 0 w 55953"/>
                      <a:gd name="connsiteY3" fmla="*/ 12972 h 88931"/>
                      <a:gd name="connsiteX4" fmla="*/ 9534 w 55953"/>
                      <a:gd name="connsiteY4" fmla="*/ 156 h 88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3" h="88931">
                        <a:moveTo>
                          <a:pt x="9534" y="0"/>
                        </a:moveTo>
                        <a:cubicBezTo>
                          <a:pt x="9534" y="0"/>
                          <a:pt x="49233" y="42356"/>
                          <a:pt x="55953" y="49077"/>
                        </a:cubicBezTo>
                        <a:lnTo>
                          <a:pt x="55953" y="88932"/>
                        </a:lnTo>
                        <a:cubicBezTo>
                          <a:pt x="51265" y="75647"/>
                          <a:pt x="0" y="12972"/>
                          <a:pt x="0" y="12972"/>
                        </a:cubicBezTo>
                        <a:lnTo>
                          <a:pt x="9534" y="156"/>
                        </a:lnTo>
                        <a:close/>
                      </a:path>
                    </a:pathLst>
                  </a:custGeom>
                  <a:solidFill>
                    <a:srgbClr val="159E31"/>
                  </a:solidFill>
                  <a:ln w="0" cap="flat">
                    <a:noFill/>
                    <a:prstDash val="solid"/>
                    <a:miter/>
                  </a:ln>
                </p:spPr>
                <p:txBody>
                  <a:bodyPr rtlCol="0" anchor="ctr"/>
                  <a:lstStyle/>
                  <a:p>
                    <a:endParaRPr lang="zh-CN" altLang="en-US"/>
                  </a:p>
                </p:txBody>
              </p:sp>
            </p:grpSp>
          </p:grpSp>
          <p:sp>
            <p:nvSpPr>
              <p:cNvPr id="144" name="任意多边形: 形状 143">
                <a:extLst>
                  <a:ext uri="{FF2B5EF4-FFF2-40B4-BE49-F238E27FC236}">
                    <a16:creationId xmlns:a16="http://schemas.microsoft.com/office/drawing/2014/main" id="{11BB43DC-EE53-A286-0895-8AE347FDEA0A}"/>
                  </a:ext>
                </a:extLst>
              </p:cNvPr>
              <p:cNvSpPr/>
              <p:nvPr/>
            </p:nvSpPr>
            <p:spPr>
              <a:xfrm>
                <a:off x="7752312" y="3980893"/>
                <a:ext cx="33446" cy="94089"/>
              </a:xfrm>
              <a:custGeom>
                <a:avLst/>
                <a:gdLst>
                  <a:gd name="connsiteX0" fmla="*/ 33447 w 33446"/>
                  <a:gd name="connsiteY0" fmla="*/ 16724 h 94089"/>
                  <a:gd name="connsiteX1" fmla="*/ 16724 w 33446"/>
                  <a:gd name="connsiteY1" fmla="*/ 0 h 94089"/>
                  <a:gd name="connsiteX2" fmla="*/ 0 w 33446"/>
                  <a:gd name="connsiteY2" fmla="*/ 16724 h 94089"/>
                  <a:gd name="connsiteX3" fmla="*/ 0 w 33446"/>
                  <a:gd name="connsiteY3" fmla="*/ 94089 h 94089"/>
                  <a:gd name="connsiteX4" fmla="*/ 33447 w 33446"/>
                  <a:gd name="connsiteY4" fmla="*/ 94089 h 94089"/>
                  <a:gd name="connsiteX5" fmla="*/ 33447 w 33446"/>
                  <a:gd name="connsiteY5" fmla="*/ 16724 h 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46" h="94089">
                    <a:moveTo>
                      <a:pt x="33447" y="16724"/>
                    </a:moveTo>
                    <a:cubicBezTo>
                      <a:pt x="33447" y="7502"/>
                      <a:pt x="25945" y="0"/>
                      <a:pt x="16724" y="0"/>
                    </a:cubicBezTo>
                    <a:cubicBezTo>
                      <a:pt x="7502" y="0"/>
                      <a:pt x="0" y="7502"/>
                      <a:pt x="0" y="16724"/>
                    </a:cubicBezTo>
                    <a:lnTo>
                      <a:pt x="0" y="94089"/>
                    </a:lnTo>
                    <a:lnTo>
                      <a:pt x="33447" y="94089"/>
                    </a:lnTo>
                    <a:lnTo>
                      <a:pt x="33447" y="16724"/>
                    </a:lnTo>
                    <a:close/>
                  </a:path>
                </a:pathLst>
              </a:custGeom>
              <a:solidFill>
                <a:srgbClr val="A5EB3C">
                  <a:alpha val="80000"/>
                </a:srgbClr>
              </a:solidFill>
              <a:ln w="0"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9E54D61B-37FE-4692-A8AC-A1E0CF487F03}"/>
                  </a:ext>
                </a:extLst>
              </p:cNvPr>
              <p:cNvSpPr/>
              <p:nvPr/>
            </p:nvSpPr>
            <p:spPr>
              <a:xfrm>
                <a:off x="7858124" y="3980893"/>
                <a:ext cx="33447" cy="94089"/>
              </a:xfrm>
              <a:custGeom>
                <a:avLst/>
                <a:gdLst>
                  <a:gd name="connsiteX0" fmla="*/ 33447 w 33447"/>
                  <a:gd name="connsiteY0" fmla="*/ 16724 h 94089"/>
                  <a:gd name="connsiteX1" fmla="*/ 16724 w 33447"/>
                  <a:gd name="connsiteY1" fmla="*/ 0 h 94089"/>
                  <a:gd name="connsiteX2" fmla="*/ 16724 w 33447"/>
                  <a:gd name="connsiteY2" fmla="*/ 0 h 94089"/>
                  <a:gd name="connsiteX3" fmla="*/ 0 w 33447"/>
                  <a:gd name="connsiteY3" fmla="*/ 16724 h 94089"/>
                  <a:gd name="connsiteX4" fmla="*/ 0 w 33447"/>
                  <a:gd name="connsiteY4" fmla="*/ 94089 h 94089"/>
                  <a:gd name="connsiteX5" fmla="*/ 33447 w 33447"/>
                  <a:gd name="connsiteY5" fmla="*/ 94089 h 94089"/>
                  <a:gd name="connsiteX6" fmla="*/ 33447 w 33447"/>
                  <a:gd name="connsiteY6" fmla="*/ 16724 h 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7" h="94089">
                    <a:moveTo>
                      <a:pt x="33447" y="16724"/>
                    </a:moveTo>
                    <a:cubicBezTo>
                      <a:pt x="33447" y="7502"/>
                      <a:pt x="25945" y="0"/>
                      <a:pt x="16724" y="0"/>
                    </a:cubicBezTo>
                    <a:lnTo>
                      <a:pt x="16724" y="0"/>
                    </a:lnTo>
                    <a:cubicBezTo>
                      <a:pt x="7502" y="0"/>
                      <a:pt x="0" y="7502"/>
                      <a:pt x="0" y="16724"/>
                    </a:cubicBezTo>
                    <a:lnTo>
                      <a:pt x="0" y="94089"/>
                    </a:lnTo>
                    <a:lnTo>
                      <a:pt x="33447" y="94089"/>
                    </a:lnTo>
                    <a:lnTo>
                      <a:pt x="33447" y="16724"/>
                    </a:lnTo>
                    <a:close/>
                  </a:path>
                </a:pathLst>
              </a:custGeom>
              <a:solidFill>
                <a:srgbClr val="A5EB3C">
                  <a:alpha val="80000"/>
                </a:srgbClr>
              </a:solidFill>
              <a:ln w="0" cap="flat">
                <a:noFill/>
                <a:prstDash val="solid"/>
                <a:miter/>
              </a:ln>
            </p:spPr>
            <p:txBody>
              <a:bodyPr rtlCol="0" anchor="ctr"/>
              <a:lstStyle/>
              <a:p>
                <a:endParaRPr lang="zh-CN" altLang="en-US"/>
              </a:p>
            </p:txBody>
          </p:sp>
        </p:grpSp>
        <p:grpSp>
          <p:nvGrpSpPr>
            <p:cNvPr id="25" name="组合 24">
              <a:extLst>
                <a:ext uri="{FF2B5EF4-FFF2-40B4-BE49-F238E27FC236}">
                  <a16:creationId xmlns:a16="http://schemas.microsoft.com/office/drawing/2014/main" id="{855C2137-6317-29BC-EEBB-7C31374868BC}"/>
                </a:ext>
              </a:extLst>
            </p:cNvPr>
            <p:cNvGrpSpPr/>
            <p:nvPr/>
          </p:nvGrpSpPr>
          <p:grpSpPr>
            <a:xfrm>
              <a:off x="8161648" y="2577523"/>
              <a:ext cx="357133" cy="826798"/>
              <a:chOff x="8161648" y="2577523"/>
              <a:chExt cx="357133" cy="826798"/>
            </a:xfrm>
            <a:solidFill>
              <a:srgbClr val="D2EFBF"/>
            </a:solidFill>
          </p:grpSpPr>
          <p:sp>
            <p:nvSpPr>
              <p:cNvPr id="141" name="任意多边形: 形状 140">
                <a:extLst>
                  <a:ext uri="{FF2B5EF4-FFF2-40B4-BE49-F238E27FC236}">
                    <a16:creationId xmlns:a16="http://schemas.microsoft.com/office/drawing/2014/main" id="{F8485501-33F1-2937-6AA4-F2ECEB19951F}"/>
                  </a:ext>
                </a:extLst>
              </p:cNvPr>
              <p:cNvSpPr/>
              <p:nvPr/>
            </p:nvSpPr>
            <p:spPr>
              <a:xfrm>
                <a:off x="8161648" y="2705528"/>
                <a:ext cx="357133" cy="698793"/>
              </a:xfrm>
              <a:custGeom>
                <a:avLst/>
                <a:gdLst>
                  <a:gd name="connsiteX0" fmla="*/ 357133 w 357133"/>
                  <a:gd name="connsiteY0" fmla="*/ 698793 h 698793"/>
                  <a:gd name="connsiteX1" fmla="*/ 315246 w 357133"/>
                  <a:gd name="connsiteY1" fmla="*/ 698793 h 698793"/>
                  <a:gd name="connsiteX2" fmla="*/ 315246 w 357133"/>
                  <a:gd name="connsiteY2" fmla="*/ 657063 h 698793"/>
                  <a:gd name="connsiteX3" fmla="*/ 356977 w 357133"/>
                  <a:gd name="connsiteY3" fmla="*/ 657063 h 698793"/>
                  <a:gd name="connsiteX4" fmla="*/ 356977 w 357133"/>
                  <a:gd name="connsiteY4" fmla="*/ 698793 h 698793"/>
                  <a:gd name="connsiteX5" fmla="*/ 229128 w 357133"/>
                  <a:gd name="connsiteY5" fmla="*/ 698793 h 698793"/>
                  <a:gd name="connsiteX6" fmla="*/ 187241 w 357133"/>
                  <a:gd name="connsiteY6" fmla="*/ 698793 h 698793"/>
                  <a:gd name="connsiteX7" fmla="*/ 187241 w 357133"/>
                  <a:gd name="connsiteY7" fmla="*/ 657063 h 698793"/>
                  <a:gd name="connsiteX8" fmla="*/ 228972 w 357133"/>
                  <a:gd name="connsiteY8" fmla="*/ 657063 h 698793"/>
                  <a:gd name="connsiteX9" fmla="*/ 228972 w 357133"/>
                  <a:gd name="connsiteY9" fmla="*/ 698793 h 698793"/>
                  <a:gd name="connsiteX10" fmla="*/ 91745 w 357133"/>
                  <a:gd name="connsiteY10" fmla="*/ 669723 h 698793"/>
                  <a:gd name="connsiteX11" fmla="*/ 75959 w 357133"/>
                  <a:gd name="connsiteY11" fmla="*/ 656750 h 698793"/>
                  <a:gd name="connsiteX12" fmla="*/ 59548 w 357133"/>
                  <a:gd name="connsiteY12" fmla="*/ 644716 h 698793"/>
                  <a:gd name="connsiteX13" fmla="*/ 84087 w 357133"/>
                  <a:gd name="connsiteY13" fmla="*/ 610956 h 698793"/>
                  <a:gd name="connsiteX14" fmla="*/ 102060 w 357133"/>
                  <a:gd name="connsiteY14" fmla="*/ 624085 h 698793"/>
                  <a:gd name="connsiteX15" fmla="*/ 118159 w 357133"/>
                  <a:gd name="connsiteY15" fmla="*/ 637370 h 698793"/>
                  <a:gd name="connsiteX16" fmla="*/ 91745 w 357133"/>
                  <a:gd name="connsiteY16" fmla="*/ 669723 h 698793"/>
                  <a:gd name="connsiteX17" fmla="*/ 7346 w 357133"/>
                  <a:gd name="connsiteY17" fmla="*/ 556409 h 698793"/>
                  <a:gd name="connsiteX18" fmla="*/ 4532 w 357133"/>
                  <a:gd name="connsiteY18" fmla="*/ 536560 h 698793"/>
                  <a:gd name="connsiteX19" fmla="*/ 0 w 357133"/>
                  <a:gd name="connsiteY19" fmla="*/ 517023 h 698793"/>
                  <a:gd name="connsiteX20" fmla="*/ 40637 w 357133"/>
                  <a:gd name="connsiteY20" fmla="*/ 507645 h 698793"/>
                  <a:gd name="connsiteX21" fmla="*/ 45638 w 357133"/>
                  <a:gd name="connsiteY21" fmla="*/ 529995 h 698793"/>
                  <a:gd name="connsiteX22" fmla="*/ 48607 w 357133"/>
                  <a:gd name="connsiteY22" fmla="*/ 550626 h 698793"/>
                  <a:gd name="connsiteX23" fmla="*/ 7346 w 357133"/>
                  <a:gd name="connsiteY23" fmla="*/ 556565 h 698793"/>
                  <a:gd name="connsiteX24" fmla="*/ 1719 w 357133"/>
                  <a:gd name="connsiteY24" fmla="*/ 425903 h 698793"/>
                  <a:gd name="connsiteX25" fmla="*/ 1719 w 357133"/>
                  <a:gd name="connsiteY25" fmla="*/ 384016 h 698793"/>
                  <a:gd name="connsiteX26" fmla="*/ 43450 w 357133"/>
                  <a:gd name="connsiteY26" fmla="*/ 384016 h 698793"/>
                  <a:gd name="connsiteX27" fmla="*/ 43450 w 357133"/>
                  <a:gd name="connsiteY27" fmla="*/ 425747 h 698793"/>
                  <a:gd name="connsiteX28" fmla="*/ 1719 w 357133"/>
                  <a:gd name="connsiteY28" fmla="*/ 425747 h 698793"/>
                  <a:gd name="connsiteX29" fmla="*/ 1719 w 357133"/>
                  <a:gd name="connsiteY29" fmla="*/ 297898 h 698793"/>
                  <a:gd name="connsiteX30" fmla="*/ 1719 w 357133"/>
                  <a:gd name="connsiteY30" fmla="*/ 256011 h 698793"/>
                  <a:gd name="connsiteX31" fmla="*/ 43450 w 357133"/>
                  <a:gd name="connsiteY31" fmla="*/ 256011 h 698793"/>
                  <a:gd name="connsiteX32" fmla="*/ 43450 w 357133"/>
                  <a:gd name="connsiteY32" fmla="*/ 297741 h 698793"/>
                  <a:gd name="connsiteX33" fmla="*/ 1719 w 357133"/>
                  <a:gd name="connsiteY33" fmla="*/ 297741 h 698793"/>
                  <a:gd name="connsiteX34" fmla="*/ 1719 w 357133"/>
                  <a:gd name="connsiteY34" fmla="*/ 169892 h 698793"/>
                  <a:gd name="connsiteX35" fmla="*/ 1719 w 357133"/>
                  <a:gd name="connsiteY35" fmla="*/ 128005 h 698793"/>
                  <a:gd name="connsiteX36" fmla="*/ 43450 w 357133"/>
                  <a:gd name="connsiteY36" fmla="*/ 128005 h 698793"/>
                  <a:gd name="connsiteX37" fmla="*/ 43450 w 357133"/>
                  <a:gd name="connsiteY37" fmla="*/ 169736 h 698793"/>
                  <a:gd name="connsiteX38" fmla="*/ 1719 w 357133"/>
                  <a:gd name="connsiteY38" fmla="*/ 169736 h 698793"/>
                  <a:gd name="connsiteX39" fmla="*/ 1719 w 357133"/>
                  <a:gd name="connsiteY39" fmla="*/ 41887 h 698793"/>
                  <a:gd name="connsiteX40" fmla="*/ 1719 w 357133"/>
                  <a:gd name="connsiteY40" fmla="*/ 0 h 698793"/>
                  <a:gd name="connsiteX41" fmla="*/ 43450 w 357133"/>
                  <a:gd name="connsiteY41" fmla="*/ 0 h 698793"/>
                  <a:gd name="connsiteX42" fmla="*/ 43450 w 357133"/>
                  <a:gd name="connsiteY42" fmla="*/ 41731 h 698793"/>
                  <a:gd name="connsiteX43" fmla="*/ 1719 w 357133"/>
                  <a:gd name="connsiteY43" fmla="*/ 41731 h 69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7133" h="698793">
                    <a:moveTo>
                      <a:pt x="357133" y="698793"/>
                    </a:moveTo>
                    <a:lnTo>
                      <a:pt x="315246" y="698793"/>
                    </a:lnTo>
                    <a:lnTo>
                      <a:pt x="315246" y="657063"/>
                    </a:lnTo>
                    <a:lnTo>
                      <a:pt x="356977" y="657063"/>
                    </a:lnTo>
                    <a:lnTo>
                      <a:pt x="356977" y="698793"/>
                    </a:lnTo>
                    <a:close/>
                    <a:moveTo>
                      <a:pt x="229128" y="698793"/>
                    </a:moveTo>
                    <a:lnTo>
                      <a:pt x="187241" y="698793"/>
                    </a:lnTo>
                    <a:lnTo>
                      <a:pt x="187241" y="657063"/>
                    </a:lnTo>
                    <a:lnTo>
                      <a:pt x="228972" y="657063"/>
                    </a:lnTo>
                    <a:lnTo>
                      <a:pt x="228972" y="698793"/>
                    </a:lnTo>
                    <a:close/>
                    <a:moveTo>
                      <a:pt x="91745" y="669723"/>
                    </a:moveTo>
                    <a:lnTo>
                      <a:pt x="75959" y="656750"/>
                    </a:lnTo>
                    <a:lnTo>
                      <a:pt x="59548" y="644716"/>
                    </a:lnTo>
                    <a:lnTo>
                      <a:pt x="84087" y="610956"/>
                    </a:lnTo>
                    <a:lnTo>
                      <a:pt x="102060" y="624085"/>
                    </a:lnTo>
                    <a:lnTo>
                      <a:pt x="118159" y="637370"/>
                    </a:lnTo>
                    <a:lnTo>
                      <a:pt x="91745" y="669723"/>
                    </a:lnTo>
                    <a:close/>
                    <a:moveTo>
                      <a:pt x="7346" y="556409"/>
                    </a:moveTo>
                    <a:lnTo>
                      <a:pt x="4532" y="536560"/>
                    </a:lnTo>
                    <a:lnTo>
                      <a:pt x="0" y="517023"/>
                    </a:lnTo>
                    <a:lnTo>
                      <a:pt x="40637" y="507645"/>
                    </a:lnTo>
                    <a:lnTo>
                      <a:pt x="45638" y="529995"/>
                    </a:lnTo>
                    <a:lnTo>
                      <a:pt x="48607" y="550626"/>
                    </a:lnTo>
                    <a:lnTo>
                      <a:pt x="7346" y="556565"/>
                    </a:lnTo>
                    <a:close/>
                    <a:moveTo>
                      <a:pt x="1719" y="425903"/>
                    </a:moveTo>
                    <a:lnTo>
                      <a:pt x="1719" y="384016"/>
                    </a:lnTo>
                    <a:lnTo>
                      <a:pt x="43450" y="384016"/>
                    </a:lnTo>
                    <a:lnTo>
                      <a:pt x="43450" y="425747"/>
                    </a:lnTo>
                    <a:lnTo>
                      <a:pt x="1719" y="425747"/>
                    </a:lnTo>
                    <a:close/>
                    <a:moveTo>
                      <a:pt x="1719" y="297898"/>
                    </a:moveTo>
                    <a:lnTo>
                      <a:pt x="1719" y="256011"/>
                    </a:lnTo>
                    <a:lnTo>
                      <a:pt x="43450" y="256011"/>
                    </a:lnTo>
                    <a:lnTo>
                      <a:pt x="43450" y="297741"/>
                    </a:lnTo>
                    <a:lnTo>
                      <a:pt x="1719" y="297741"/>
                    </a:lnTo>
                    <a:close/>
                    <a:moveTo>
                      <a:pt x="1719" y="169892"/>
                    </a:moveTo>
                    <a:lnTo>
                      <a:pt x="1719" y="128005"/>
                    </a:lnTo>
                    <a:lnTo>
                      <a:pt x="43450" y="128005"/>
                    </a:lnTo>
                    <a:lnTo>
                      <a:pt x="43450" y="169736"/>
                    </a:lnTo>
                    <a:lnTo>
                      <a:pt x="1719" y="169736"/>
                    </a:lnTo>
                    <a:close/>
                    <a:moveTo>
                      <a:pt x="1719" y="41887"/>
                    </a:moveTo>
                    <a:lnTo>
                      <a:pt x="1719" y="0"/>
                    </a:lnTo>
                    <a:lnTo>
                      <a:pt x="43450" y="0"/>
                    </a:lnTo>
                    <a:lnTo>
                      <a:pt x="43450" y="41731"/>
                    </a:lnTo>
                    <a:lnTo>
                      <a:pt x="1719" y="41731"/>
                    </a:lnTo>
                    <a:close/>
                  </a:path>
                </a:pathLst>
              </a:custGeom>
              <a:solidFill>
                <a:srgbClr val="D2EFBF"/>
              </a:solidFill>
              <a:ln w="0"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E935FDA6-65C4-E852-6C37-DF9B2BB41B65}"/>
                  </a:ext>
                </a:extLst>
              </p:cNvPr>
              <p:cNvSpPr/>
              <p:nvPr/>
            </p:nvSpPr>
            <p:spPr>
              <a:xfrm>
                <a:off x="8163523" y="2577523"/>
                <a:ext cx="41730" cy="41730"/>
              </a:xfrm>
              <a:custGeom>
                <a:avLst/>
                <a:gdLst>
                  <a:gd name="connsiteX0" fmla="*/ 0 w 41730"/>
                  <a:gd name="connsiteY0" fmla="*/ 0 h 41730"/>
                  <a:gd name="connsiteX1" fmla="*/ 41731 w 41730"/>
                  <a:gd name="connsiteY1" fmla="*/ 0 h 41730"/>
                  <a:gd name="connsiteX2" fmla="*/ 41731 w 41730"/>
                  <a:gd name="connsiteY2" fmla="*/ 41731 h 41730"/>
                  <a:gd name="connsiteX3" fmla="*/ 0 w 41730"/>
                  <a:gd name="connsiteY3" fmla="*/ 41731 h 41730"/>
                </a:gdLst>
                <a:ahLst/>
                <a:cxnLst>
                  <a:cxn ang="0">
                    <a:pos x="connsiteX0" y="connsiteY0"/>
                  </a:cxn>
                  <a:cxn ang="0">
                    <a:pos x="connsiteX1" y="connsiteY1"/>
                  </a:cxn>
                  <a:cxn ang="0">
                    <a:pos x="connsiteX2" y="connsiteY2"/>
                  </a:cxn>
                  <a:cxn ang="0">
                    <a:pos x="connsiteX3" y="connsiteY3"/>
                  </a:cxn>
                </a:cxnLst>
                <a:rect l="l" t="t" r="r" b="b"/>
                <a:pathLst>
                  <a:path w="41730" h="41730">
                    <a:moveTo>
                      <a:pt x="0" y="0"/>
                    </a:moveTo>
                    <a:lnTo>
                      <a:pt x="41731" y="0"/>
                    </a:lnTo>
                    <a:lnTo>
                      <a:pt x="41731" y="41731"/>
                    </a:lnTo>
                    <a:lnTo>
                      <a:pt x="0" y="41731"/>
                    </a:lnTo>
                    <a:close/>
                  </a:path>
                </a:pathLst>
              </a:custGeom>
              <a:solidFill>
                <a:srgbClr val="D2EFBF"/>
              </a:solidFill>
              <a:ln w="0" cap="flat">
                <a:noFill/>
                <a:prstDash val="solid"/>
                <a:miter/>
              </a:ln>
            </p:spPr>
            <p:txBody>
              <a:bodyPr rtlCol="0" anchor="ctr"/>
              <a:lstStyle/>
              <a:p>
                <a:endParaRPr lang="zh-CN" altLang="en-US"/>
              </a:p>
            </p:txBody>
          </p:sp>
        </p:grpSp>
        <p:grpSp>
          <p:nvGrpSpPr>
            <p:cNvPr id="26" name="组合 25">
              <a:extLst>
                <a:ext uri="{FF2B5EF4-FFF2-40B4-BE49-F238E27FC236}">
                  <a16:creationId xmlns:a16="http://schemas.microsoft.com/office/drawing/2014/main" id="{AC1E3E8C-E147-8E5A-7C9C-FCACC1AC68F4}"/>
                </a:ext>
              </a:extLst>
            </p:cNvPr>
            <p:cNvGrpSpPr/>
            <p:nvPr/>
          </p:nvGrpSpPr>
          <p:grpSpPr>
            <a:xfrm>
              <a:off x="4202623" y="2801725"/>
              <a:ext cx="930402" cy="1024123"/>
              <a:chOff x="4202623" y="2801725"/>
              <a:chExt cx="930402" cy="1024123"/>
            </a:xfrm>
          </p:grpSpPr>
          <p:grpSp>
            <p:nvGrpSpPr>
              <p:cNvPr id="114" name="组合 113">
                <a:extLst>
                  <a:ext uri="{FF2B5EF4-FFF2-40B4-BE49-F238E27FC236}">
                    <a16:creationId xmlns:a16="http://schemas.microsoft.com/office/drawing/2014/main" id="{A994E6A0-B9F7-2F90-EF91-0E53BF181548}"/>
                  </a:ext>
                </a:extLst>
              </p:cNvPr>
              <p:cNvGrpSpPr/>
              <p:nvPr/>
            </p:nvGrpSpPr>
            <p:grpSpPr>
              <a:xfrm>
                <a:off x="4402136" y="3617352"/>
                <a:ext cx="492797" cy="208497"/>
                <a:chOff x="4402136" y="3617352"/>
                <a:chExt cx="492797" cy="208497"/>
              </a:xfrm>
            </p:grpSpPr>
            <p:grpSp>
              <p:nvGrpSpPr>
                <p:cNvPr id="136" name="组合 135">
                  <a:extLst>
                    <a:ext uri="{FF2B5EF4-FFF2-40B4-BE49-F238E27FC236}">
                      <a16:creationId xmlns:a16="http://schemas.microsoft.com/office/drawing/2014/main" id="{D9AA0AD0-5C70-A7C5-5902-24F3CE06F35E}"/>
                    </a:ext>
                  </a:extLst>
                </p:cNvPr>
                <p:cNvGrpSpPr/>
                <p:nvPr/>
              </p:nvGrpSpPr>
              <p:grpSpPr>
                <a:xfrm>
                  <a:off x="4544833" y="3617352"/>
                  <a:ext cx="207559" cy="146291"/>
                  <a:chOff x="4544833" y="3617352"/>
                  <a:chExt cx="207559" cy="146291"/>
                </a:xfrm>
                <a:solidFill>
                  <a:srgbClr val="159E31"/>
                </a:solidFill>
              </p:grpSpPr>
              <p:sp>
                <p:nvSpPr>
                  <p:cNvPr id="139" name="任意多边形: 形状 138">
                    <a:extLst>
                      <a:ext uri="{FF2B5EF4-FFF2-40B4-BE49-F238E27FC236}">
                        <a16:creationId xmlns:a16="http://schemas.microsoft.com/office/drawing/2014/main" id="{E5ED44CC-83BC-9B59-89B8-BC935220D115}"/>
                      </a:ext>
                    </a:extLst>
                  </p:cNvPr>
                  <p:cNvSpPr/>
                  <p:nvPr/>
                </p:nvSpPr>
                <p:spPr>
                  <a:xfrm>
                    <a:off x="4544833" y="3617352"/>
                    <a:ext cx="72364" cy="146291"/>
                  </a:xfrm>
                  <a:custGeom>
                    <a:avLst/>
                    <a:gdLst>
                      <a:gd name="connsiteX0" fmla="*/ 0 w 72364"/>
                      <a:gd name="connsiteY0" fmla="*/ 0 h 146291"/>
                      <a:gd name="connsiteX1" fmla="*/ 72365 w 72364"/>
                      <a:gd name="connsiteY1" fmla="*/ 0 h 146291"/>
                      <a:gd name="connsiteX2" fmla="*/ 72365 w 72364"/>
                      <a:gd name="connsiteY2" fmla="*/ 146292 h 146291"/>
                      <a:gd name="connsiteX3" fmla="*/ 0 w 72364"/>
                      <a:gd name="connsiteY3" fmla="*/ 146292 h 146291"/>
                    </a:gdLst>
                    <a:ahLst/>
                    <a:cxnLst>
                      <a:cxn ang="0">
                        <a:pos x="connsiteX0" y="connsiteY0"/>
                      </a:cxn>
                      <a:cxn ang="0">
                        <a:pos x="connsiteX1" y="connsiteY1"/>
                      </a:cxn>
                      <a:cxn ang="0">
                        <a:pos x="connsiteX2" y="connsiteY2"/>
                      </a:cxn>
                      <a:cxn ang="0">
                        <a:pos x="connsiteX3" y="connsiteY3"/>
                      </a:cxn>
                    </a:cxnLst>
                    <a:rect l="l" t="t" r="r" b="b"/>
                    <a:pathLst>
                      <a:path w="72364" h="146291">
                        <a:moveTo>
                          <a:pt x="0" y="0"/>
                        </a:moveTo>
                        <a:lnTo>
                          <a:pt x="72365" y="0"/>
                        </a:lnTo>
                        <a:lnTo>
                          <a:pt x="72365" y="146292"/>
                        </a:lnTo>
                        <a:lnTo>
                          <a:pt x="0" y="146292"/>
                        </a:lnTo>
                        <a:close/>
                      </a:path>
                    </a:pathLst>
                  </a:custGeom>
                  <a:solidFill>
                    <a:srgbClr val="159E31"/>
                  </a:solidFill>
                  <a:ln w="0"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2150E920-2444-0A80-8303-6064670B1F1A}"/>
                      </a:ext>
                    </a:extLst>
                  </p:cNvPr>
                  <p:cNvSpPr/>
                  <p:nvPr/>
                </p:nvSpPr>
                <p:spPr>
                  <a:xfrm>
                    <a:off x="4680028" y="3617352"/>
                    <a:ext cx="72364" cy="146291"/>
                  </a:xfrm>
                  <a:custGeom>
                    <a:avLst/>
                    <a:gdLst>
                      <a:gd name="connsiteX0" fmla="*/ 0 w 72364"/>
                      <a:gd name="connsiteY0" fmla="*/ 0 h 146291"/>
                      <a:gd name="connsiteX1" fmla="*/ 72364 w 72364"/>
                      <a:gd name="connsiteY1" fmla="*/ 0 h 146291"/>
                      <a:gd name="connsiteX2" fmla="*/ 72364 w 72364"/>
                      <a:gd name="connsiteY2" fmla="*/ 146292 h 146291"/>
                      <a:gd name="connsiteX3" fmla="*/ 0 w 72364"/>
                      <a:gd name="connsiteY3" fmla="*/ 146292 h 146291"/>
                    </a:gdLst>
                    <a:ahLst/>
                    <a:cxnLst>
                      <a:cxn ang="0">
                        <a:pos x="connsiteX0" y="connsiteY0"/>
                      </a:cxn>
                      <a:cxn ang="0">
                        <a:pos x="connsiteX1" y="connsiteY1"/>
                      </a:cxn>
                      <a:cxn ang="0">
                        <a:pos x="connsiteX2" y="connsiteY2"/>
                      </a:cxn>
                      <a:cxn ang="0">
                        <a:pos x="connsiteX3" y="connsiteY3"/>
                      </a:cxn>
                    </a:cxnLst>
                    <a:rect l="l" t="t" r="r" b="b"/>
                    <a:pathLst>
                      <a:path w="72364" h="146291">
                        <a:moveTo>
                          <a:pt x="0" y="0"/>
                        </a:moveTo>
                        <a:lnTo>
                          <a:pt x="72364" y="0"/>
                        </a:lnTo>
                        <a:lnTo>
                          <a:pt x="72364" y="146292"/>
                        </a:lnTo>
                        <a:lnTo>
                          <a:pt x="0" y="146292"/>
                        </a:lnTo>
                        <a:close/>
                      </a:path>
                    </a:pathLst>
                  </a:custGeom>
                  <a:solidFill>
                    <a:srgbClr val="159E31"/>
                  </a:solidFill>
                  <a:ln w="0" cap="flat">
                    <a:noFill/>
                    <a:prstDash val="solid"/>
                    <a:miter/>
                  </a:ln>
                </p:spPr>
                <p:txBody>
                  <a:bodyPr rtlCol="0" anchor="ctr"/>
                  <a:lstStyle/>
                  <a:p>
                    <a:endParaRPr lang="zh-CN" altLang="en-US"/>
                  </a:p>
                </p:txBody>
              </p:sp>
            </p:grpSp>
            <p:sp>
              <p:nvSpPr>
                <p:cNvPr id="137" name="任意多边形: 形状 136">
                  <a:extLst>
                    <a:ext uri="{FF2B5EF4-FFF2-40B4-BE49-F238E27FC236}">
                      <a16:creationId xmlns:a16="http://schemas.microsoft.com/office/drawing/2014/main" id="{E949AF05-609E-1DFF-8C07-F553698DD1AC}"/>
                    </a:ext>
                  </a:extLst>
                </p:cNvPr>
                <p:cNvSpPr/>
                <p:nvPr/>
              </p:nvSpPr>
              <p:spPr>
                <a:xfrm>
                  <a:off x="4402136" y="3763643"/>
                  <a:ext cx="492640" cy="62205"/>
                </a:xfrm>
                <a:custGeom>
                  <a:avLst/>
                  <a:gdLst>
                    <a:gd name="connsiteX0" fmla="*/ 12660 w 492640"/>
                    <a:gd name="connsiteY0" fmla="*/ 0 h 62205"/>
                    <a:gd name="connsiteX1" fmla="*/ 479981 w 492640"/>
                    <a:gd name="connsiteY1" fmla="*/ 0 h 62205"/>
                    <a:gd name="connsiteX2" fmla="*/ 492641 w 492640"/>
                    <a:gd name="connsiteY2" fmla="*/ 12660 h 62205"/>
                    <a:gd name="connsiteX3" fmla="*/ 492641 w 492640"/>
                    <a:gd name="connsiteY3" fmla="*/ 62205 h 62205"/>
                    <a:gd name="connsiteX4" fmla="*/ 0 w 492640"/>
                    <a:gd name="connsiteY4" fmla="*/ 62205 h 62205"/>
                    <a:gd name="connsiteX5" fmla="*/ 0 w 492640"/>
                    <a:gd name="connsiteY5" fmla="*/ 12660 h 62205"/>
                    <a:gd name="connsiteX6" fmla="*/ 12660 w 492640"/>
                    <a:gd name="connsiteY6" fmla="*/ 0 h 6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640" h="62205">
                      <a:moveTo>
                        <a:pt x="12660" y="0"/>
                      </a:moveTo>
                      <a:lnTo>
                        <a:pt x="479981" y="0"/>
                      </a:lnTo>
                      <a:cubicBezTo>
                        <a:pt x="487014" y="0"/>
                        <a:pt x="492641" y="5627"/>
                        <a:pt x="492641" y="12660"/>
                      </a:cubicBezTo>
                      <a:lnTo>
                        <a:pt x="492641" y="62205"/>
                      </a:lnTo>
                      <a:lnTo>
                        <a:pt x="0" y="62205"/>
                      </a:lnTo>
                      <a:lnTo>
                        <a:pt x="0" y="12660"/>
                      </a:lnTo>
                      <a:cubicBezTo>
                        <a:pt x="0" y="5627"/>
                        <a:pt x="5627" y="0"/>
                        <a:pt x="12660" y="0"/>
                      </a:cubicBezTo>
                      <a:close/>
                    </a:path>
                  </a:pathLst>
                </a:custGeom>
                <a:solidFill>
                  <a:srgbClr val="159E31"/>
                </a:solidFill>
                <a:ln w="0"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A0ED5BAC-C106-E203-C699-5A49D89A1203}"/>
                    </a:ext>
                  </a:extLst>
                </p:cNvPr>
                <p:cNvSpPr/>
                <p:nvPr/>
              </p:nvSpPr>
              <p:spPr>
                <a:xfrm>
                  <a:off x="4402292" y="3794746"/>
                  <a:ext cx="492640" cy="31102"/>
                </a:xfrm>
                <a:custGeom>
                  <a:avLst/>
                  <a:gdLst>
                    <a:gd name="connsiteX0" fmla="*/ 0 w 492640"/>
                    <a:gd name="connsiteY0" fmla="*/ 0 h 31102"/>
                    <a:gd name="connsiteX1" fmla="*/ 492641 w 492640"/>
                    <a:gd name="connsiteY1" fmla="*/ 0 h 31102"/>
                    <a:gd name="connsiteX2" fmla="*/ 492641 w 492640"/>
                    <a:gd name="connsiteY2" fmla="*/ 31103 h 31102"/>
                    <a:gd name="connsiteX3" fmla="*/ 0 w 492640"/>
                    <a:gd name="connsiteY3" fmla="*/ 31103 h 31102"/>
                  </a:gdLst>
                  <a:ahLst/>
                  <a:cxnLst>
                    <a:cxn ang="0">
                      <a:pos x="connsiteX0" y="connsiteY0"/>
                    </a:cxn>
                    <a:cxn ang="0">
                      <a:pos x="connsiteX1" y="connsiteY1"/>
                    </a:cxn>
                    <a:cxn ang="0">
                      <a:pos x="connsiteX2" y="connsiteY2"/>
                    </a:cxn>
                    <a:cxn ang="0">
                      <a:pos x="connsiteX3" y="connsiteY3"/>
                    </a:cxn>
                  </a:cxnLst>
                  <a:rect l="l" t="t" r="r" b="b"/>
                  <a:pathLst>
                    <a:path w="492640" h="31102">
                      <a:moveTo>
                        <a:pt x="0" y="0"/>
                      </a:moveTo>
                      <a:lnTo>
                        <a:pt x="492641" y="0"/>
                      </a:lnTo>
                      <a:lnTo>
                        <a:pt x="492641" y="31103"/>
                      </a:lnTo>
                      <a:lnTo>
                        <a:pt x="0" y="31103"/>
                      </a:lnTo>
                      <a:close/>
                    </a:path>
                  </a:pathLst>
                </a:custGeom>
                <a:solidFill>
                  <a:srgbClr val="159E31">
                    <a:alpha val="30000"/>
                  </a:srgbClr>
                </a:solidFill>
                <a:ln w="0" cap="flat">
                  <a:noFill/>
                  <a:prstDash val="solid"/>
                  <a:miter/>
                </a:ln>
              </p:spPr>
              <p:txBody>
                <a:bodyPr rtlCol="0" anchor="ctr"/>
                <a:lstStyle/>
                <a:p>
                  <a:endParaRPr lang="zh-CN" altLang="en-US"/>
                </a:p>
              </p:txBody>
            </p:sp>
          </p:grpSp>
          <p:sp>
            <p:nvSpPr>
              <p:cNvPr id="115" name="任意多边形: 形状 114">
                <a:extLst>
                  <a:ext uri="{FF2B5EF4-FFF2-40B4-BE49-F238E27FC236}">
                    <a16:creationId xmlns:a16="http://schemas.microsoft.com/office/drawing/2014/main" id="{C9E78120-E31B-0BD5-C141-FD4162FE8C9F}"/>
                  </a:ext>
                </a:extLst>
              </p:cNvPr>
              <p:cNvSpPr/>
              <p:nvPr/>
            </p:nvSpPr>
            <p:spPr>
              <a:xfrm>
                <a:off x="4861642" y="2973261"/>
                <a:ext cx="271383" cy="651905"/>
              </a:xfrm>
              <a:custGeom>
                <a:avLst/>
                <a:gdLst>
                  <a:gd name="connsiteX0" fmla="*/ 268983 w 271383"/>
                  <a:gd name="connsiteY0" fmla="*/ 55797 h 651905"/>
                  <a:gd name="connsiteX1" fmla="*/ 225533 w 271383"/>
                  <a:gd name="connsiteY1" fmla="*/ 0 h 651905"/>
                  <a:gd name="connsiteX2" fmla="*/ 0 w 271383"/>
                  <a:gd name="connsiteY2" fmla="*/ 590481 h 651905"/>
                  <a:gd name="connsiteX3" fmla="*/ 47670 w 271383"/>
                  <a:gd name="connsiteY3" fmla="*/ 651905 h 651905"/>
                  <a:gd name="connsiteX4" fmla="*/ 270546 w 271383"/>
                  <a:gd name="connsiteY4" fmla="*/ 67988 h 651905"/>
                  <a:gd name="connsiteX5" fmla="*/ 268671 w 271383"/>
                  <a:gd name="connsiteY5" fmla="*/ 55797 h 65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383" h="651905">
                    <a:moveTo>
                      <a:pt x="268983" y="55797"/>
                    </a:moveTo>
                    <a:lnTo>
                      <a:pt x="225533" y="0"/>
                    </a:lnTo>
                    <a:lnTo>
                      <a:pt x="0" y="590481"/>
                    </a:lnTo>
                    <a:lnTo>
                      <a:pt x="47670" y="651905"/>
                    </a:lnTo>
                    <a:lnTo>
                      <a:pt x="270546" y="67988"/>
                    </a:lnTo>
                    <a:cubicBezTo>
                      <a:pt x="272109" y="63925"/>
                      <a:pt x="271484" y="59236"/>
                      <a:pt x="268671" y="55797"/>
                    </a:cubicBezTo>
                    <a:close/>
                  </a:path>
                </a:pathLst>
              </a:custGeom>
              <a:solidFill>
                <a:srgbClr val="53DB50"/>
              </a:solidFill>
              <a:ln w="0"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0F2E8DDD-97B1-F515-6FB9-25912701C7EE}"/>
                  </a:ext>
                </a:extLst>
              </p:cNvPr>
              <p:cNvSpPr/>
              <p:nvPr/>
            </p:nvSpPr>
            <p:spPr>
              <a:xfrm>
                <a:off x="4381036" y="3563742"/>
                <a:ext cx="528432" cy="61423"/>
              </a:xfrm>
              <a:custGeom>
                <a:avLst/>
                <a:gdLst>
                  <a:gd name="connsiteX0" fmla="*/ 156 w 528432"/>
                  <a:gd name="connsiteY0" fmla="*/ 0 h 61423"/>
                  <a:gd name="connsiteX1" fmla="*/ 44075 w 528432"/>
                  <a:gd name="connsiteY1" fmla="*/ 56579 h 61423"/>
                  <a:gd name="connsiteX2" fmla="*/ 53922 w 528432"/>
                  <a:gd name="connsiteY2" fmla="*/ 61424 h 61423"/>
                  <a:gd name="connsiteX3" fmla="*/ 528432 w 528432"/>
                  <a:gd name="connsiteY3" fmla="*/ 61424 h 61423"/>
                  <a:gd name="connsiteX4" fmla="*/ 480763 w 528432"/>
                  <a:gd name="connsiteY4" fmla="*/ 0 h 61423"/>
                  <a:gd name="connsiteX5" fmla="*/ 0 w 528432"/>
                  <a:gd name="connsiteY5" fmla="*/ 0 h 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32" h="61423">
                    <a:moveTo>
                      <a:pt x="156" y="0"/>
                    </a:moveTo>
                    <a:lnTo>
                      <a:pt x="44075" y="56579"/>
                    </a:lnTo>
                    <a:cubicBezTo>
                      <a:pt x="46420" y="59705"/>
                      <a:pt x="50171" y="61424"/>
                      <a:pt x="53922" y="61424"/>
                    </a:cubicBezTo>
                    <a:lnTo>
                      <a:pt x="528432" y="61424"/>
                    </a:lnTo>
                    <a:lnTo>
                      <a:pt x="480763" y="0"/>
                    </a:lnTo>
                    <a:lnTo>
                      <a:pt x="0" y="0"/>
                    </a:lnTo>
                    <a:close/>
                  </a:path>
                </a:pathLst>
              </a:custGeom>
              <a:solidFill>
                <a:srgbClr val="53DB50"/>
              </a:solidFill>
              <a:ln w="0"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CE623DAA-9495-5EC0-7020-9C97186BC7EC}"/>
                  </a:ext>
                </a:extLst>
              </p:cNvPr>
              <p:cNvSpPr/>
              <p:nvPr/>
            </p:nvSpPr>
            <p:spPr>
              <a:xfrm>
                <a:off x="4381193" y="2973261"/>
                <a:ext cx="706295" cy="590481"/>
              </a:xfrm>
              <a:custGeom>
                <a:avLst/>
                <a:gdLst>
                  <a:gd name="connsiteX0" fmla="*/ 706139 w 706295"/>
                  <a:gd name="connsiteY0" fmla="*/ 0 h 590481"/>
                  <a:gd name="connsiteX1" fmla="*/ 234129 w 706295"/>
                  <a:gd name="connsiteY1" fmla="*/ 0 h 590481"/>
                  <a:gd name="connsiteX2" fmla="*/ 222407 w 706295"/>
                  <a:gd name="connsiteY2" fmla="*/ 8127 h 590481"/>
                  <a:gd name="connsiteX3" fmla="*/ 0 w 706295"/>
                  <a:gd name="connsiteY3" fmla="*/ 590481 h 590481"/>
                  <a:gd name="connsiteX4" fmla="*/ 480762 w 706295"/>
                  <a:gd name="connsiteY4" fmla="*/ 590481 h 590481"/>
                  <a:gd name="connsiteX5" fmla="*/ 706296 w 706295"/>
                  <a:gd name="connsiteY5" fmla="*/ 0 h 59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295" h="590481">
                    <a:moveTo>
                      <a:pt x="706139" y="0"/>
                    </a:moveTo>
                    <a:lnTo>
                      <a:pt x="234129" y="0"/>
                    </a:lnTo>
                    <a:cubicBezTo>
                      <a:pt x="228972" y="0"/>
                      <a:pt x="224283" y="3282"/>
                      <a:pt x="222407" y="8127"/>
                    </a:cubicBezTo>
                    <a:lnTo>
                      <a:pt x="0" y="590481"/>
                    </a:lnTo>
                    <a:lnTo>
                      <a:pt x="480762" y="590481"/>
                    </a:lnTo>
                    <a:lnTo>
                      <a:pt x="706296" y="0"/>
                    </a:lnTo>
                    <a:close/>
                  </a:path>
                </a:pathLst>
              </a:custGeom>
              <a:solidFill>
                <a:srgbClr val="53DB50"/>
              </a:solidFill>
              <a:ln w="0" cap="flat">
                <a:noFill/>
                <a:prstDash val="solid"/>
                <a:miter/>
              </a:ln>
            </p:spPr>
            <p:txBody>
              <a:bodyPr rtlCol="0" anchor="ctr"/>
              <a:lstStyle/>
              <a:p>
                <a:endParaRPr lang="zh-CN" altLang="en-US"/>
              </a:p>
            </p:txBody>
          </p:sp>
          <p:grpSp>
            <p:nvGrpSpPr>
              <p:cNvPr id="118" name="组合 117">
                <a:extLst>
                  <a:ext uri="{FF2B5EF4-FFF2-40B4-BE49-F238E27FC236}">
                    <a16:creationId xmlns:a16="http://schemas.microsoft.com/office/drawing/2014/main" id="{3710AF66-94E6-F209-4DD5-C93D62F47642}"/>
                  </a:ext>
                </a:extLst>
              </p:cNvPr>
              <p:cNvGrpSpPr/>
              <p:nvPr/>
            </p:nvGrpSpPr>
            <p:grpSpPr>
              <a:xfrm>
                <a:off x="4202623" y="2801725"/>
                <a:ext cx="347449" cy="347761"/>
                <a:chOff x="4202623" y="2801725"/>
                <a:chExt cx="347449" cy="347761"/>
              </a:xfrm>
              <a:solidFill>
                <a:srgbClr val="A5EB3C"/>
              </a:solidFill>
            </p:grpSpPr>
            <p:sp>
              <p:nvSpPr>
                <p:cNvPr id="127" name="任意多边形: 形状 126">
                  <a:extLst>
                    <a:ext uri="{FF2B5EF4-FFF2-40B4-BE49-F238E27FC236}">
                      <a16:creationId xmlns:a16="http://schemas.microsoft.com/office/drawing/2014/main" id="{80D50ABC-7244-CA10-B3E8-2918D84B6ACE}"/>
                    </a:ext>
                  </a:extLst>
                </p:cNvPr>
                <p:cNvSpPr/>
                <p:nvPr/>
              </p:nvSpPr>
              <p:spPr>
                <a:xfrm>
                  <a:off x="4294762" y="2894020"/>
                  <a:ext cx="163171" cy="163171"/>
                </a:xfrm>
                <a:custGeom>
                  <a:avLst/>
                  <a:gdLst>
                    <a:gd name="connsiteX0" fmla="*/ 163172 w 163171"/>
                    <a:gd name="connsiteY0" fmla="*/ 81586 h 163171"/>
                    <a:gd name="connsiteX1" fmla="*/ 81586 w 163171"/>
                    <a:gd name="connsiteY1" fmla="*/ 163172 h 163171"/>
                    <a:gd name="connsiteX2" fmla="*/ 0 w 163171"/>
                    <a:gd name="connsiteY2" fmla="*/ 81586 h 163171"/>
                    <a:gd name="connsiteX3" fmla="*/ 81586 w 163171"/>
                    <a:gd name="connsiteY3" fmla="*/ 0 h 163171"/>
                    <a:gd name="connsiteX4" fmla="*/ 163172 w 163171"/>
                    <a:gd name="connsiteY4" fmla="*/ 81586 h 16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71" h="163171">
                      <a:moveTo>
                        <a:pt x="163172" y="81586"/>
                      </a:moveTo>
                      <a:cubicBezTo>
                        <a:pt x="163172" y="126644"/>
                        <a:pt x="126645" y="163172"/>
                        <a:pt x="81586" y="163172"/>
                      </a:cubicBezTo>
                      <a:cubicBezTo>
                        <a:pt x="36527" y="163172"/>
                        <a:pt x="0" y="126644"/>
                        <a:pt x="0" y="81586"/>
                      </a:cubicBezTo>
                      <a:cubicBezTo>
                        <a:pt x="0" y="36527"/>
                        <a:pt x="36527" y="0"/>
                        <a:pt x="81586" y="0"/>
                      </a:cubicBezTo>
                      <a:cubicBezTo>
                        <a:pt x="126644" y="0"/>
                        <a:pt x="163172" y="36527"/>
                        <a:pt x="163172" y="81586"/>
                      </a:cubicBezTo>
                      <a:close/>
                    </a:path>
                  </a:pathLst>
                </a:custGeom>
                <a:solidFill>
                  <a:srgbClr val="A5EB3C"/>
                </a:solidFill>
                <a:ln w="0"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E3D8A9D7-73E9-95D0-60CE-A702A93B1C7A}"/>
                    </a:ext>
                  </a:extLst>
                </p:cNvPr>
                <p:cNvSpPr/>
                <p:nvPr/>
              </p:nvSpPr>
              <p:spPr>
                <a:xfrm>
                  <a:off x="4353567" y="2801725"/>
                  <a:ext cx="45457" cy="70897"/>
                </a:xfrm>
                <a:custGeom>
                  <a:avLst/>
                  <a:gdLst>
                    <a:gd name="connsiteX0" fmla="*/ 27938 w 45457"/>
                    <a:gd name="connsiteY0" fmla="*/ 70414 h 70897"/>
                    <a:gd name="connsiteX1" fmla="*/ 44817 w 45457"/>
                    <a:gd name="connsiteY1" fmla="*/ 43062 h 70897"/>
                    <a:gd name="connsiteX2" fmla="*/ 37472 w 45457"/>
                    <a:gd name="connsiteY2" fmla="*/ 11647 h 70897"/>
                    <a:gd name="connsiteX3" fmla="*/ 26218 w 45457"/>
                    <a:gd name="connsiteY3" fmla="*/ 394 h 70897"/>
                    <a:gd name="connsiteX4" fmla="*/ 7932 w 45457"/>
                    <a:gd name="connsiteY4" fmla="*/ 11647 h 70897"/>
                    <a:gd name="connsiteX5" fmla="*/ 586 w 45457"/>
                    <a:gd name="connsiteY5" fmla="*/ 43062 h 70897"/>
                    <a:gd name="connsiteX6" fmla="*/ 586 w 45457"/>
                    <a:gd name="connsiteY6" fmla="*/ 53378 h 70897"/>
                    <a:gd name="connsiteX7" fmla="*/ 27938 w 45457"/>
                    <a:gd name="connsiteY7" fmla="*/ 70257 h 7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7" h="70897">
                      <a:moveTo>
                        <a:pt x="27938" y="70414"/>
                      </a:moveTo>
                      <a:cubicBezTo>
                        <a:pt x="40129" y="67600"/>
                        <a:pt x="47787" y="55253"/>
                        <a:pt x="44817" y="43062"/>
                      </a:cubicBezTo>
                      <a:lnTo>
                        <a:pt x="37472" y="11647"/>
                      </a:lnTo>
                      <a:cubicBezTo>
                        <a:pt x="36221" y="6177"/>
                        <a:pt x="32001" y="1800"/>
                        <a:pt x="26218" y="394"/>
                      </a:cubicBezTo>
                      <a:cubicBezTo>
                        <a:pt x="18091" y="-1482"/>
                        <a:pt x="9964" y="3520"/>
                        <a:pt x="7932" y="11647"/>
                      </a:cubicBezTo>
                      <a:lnTo>
                        <a:pt x="586" y="43062"/>
                      </a:lnTo>
                      <a:cubicBezTo>
                        <a:pt x="-195" y="46344"/>
                        <a:pt x="-195" y="49939"/>
                        <a:pt x="586" y="53378"/>
                      </a:cubicBezTo>
                      <a:cubicBezTo>
                        <a:pt x="3556" y="65569"/>
                        <a:pt x="15747" y="73227"/>
                        <a:pt x="27938" y="70257"/>
                      </a:cubicBezTo>
                      <a:close/>
                    </a:path>
                  </a:pathLst>
                </a:custGeom>
                <a:solidFill>
                  <a:srgbClr val="A5EB3C"/>
                </a:solidFill>
                <a:ln w="0"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6935DD7D-6F9B-F914-C213-D643E200BBC2}"/>
                    </a:ext>
                  </a:extLst>
                </p:cNvPr>
                <p:cNvSpPr/>
                <p:nvPr/>
              </p:nvSpPr>
              <p:spPr>
                <a:xfrm>
                  <a:off x="4353514" y="3078433"/>
                  <a:ext cx="45457" cy="71053"/>
                </a:xfrm>
                <a:custGeom>
                  <a:avLst/>
                  <a:gdLst>
                    <a:gd name="connsiteX0" fmla="*/ 37526 w 45457"/>
                    <a:gd name="connsiteY0" fmla="*/ 59251 h 71053"/>
                    <a:gd name="connsiteX1" fmla="*/ 44871 w 45457"/>
                    <a:gd name="connsiteY1" fmla="*/ 27835 h 71053"/>
                    <a:gd name="connsiteX2" fmla="*/ 44871 w 45457"/>
                    <a:gd name="connsiteY2" fmla="*/ 17520 h 71053"/>
                    <a:gd name="connsiteX3" fmla="*/ 17520 w 45457"/>
                    <a:gd name="connsiteY3" fmla="*/ 640 h 71053"/>
                    <a:gd name="connsiteX4" fmla="*/ 640 w 45457"/>
                    <a:gd name="connsiteY4" fmla="*/ 27992 h 71053"/>
                    <a:gd name="connsiteX5" fmla="*/ 7986 w 45457"/>
                    <a:gd name="connsiteY5" fmla="*/ 59407 h 71053"/>
                    <a:gd name="connsiteX6" fmla="*/ 19239 w 45457"/>
                    <a:gd name="connsiteY6" fmla="*/ 70660 h 71053"/>
                    <a:gd name="connsiteX7" fmla="*/ 37369 w 45457"/>
                    <a:gd name="connsiteY7" fmla="*/ 59407 h 7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7" h="71053">
                      <a:moveTo>
                        <a:pt x="37526" y="59251"/>
                      </a:moveTo>
                      <a:lnTo>
                        <a:pt x="44871" y="27835"/>
                      </a:lnTo>
                      <a:cubicBezTo>
                        <a:pt x="45653" y="24553"/>
                        <a:pt x="45653" y="20958"/>
                        <a:pt x="44871" y="17520"/>
                      </a:cubicBezTo>
                      <a:cubicBezTo>
                        <a:pt x="42058" y="5329"/>
                        <a:pt x="29711" y="-2330"/>
                        <a:pt x="17520" y="640"/>
                      </a:cubicBezTo>
                      <a:cubicBezTo>
                        <a:pt x="5329" y="3453"/>
                        <a:pt x="-2330" y="15801"/>
                        <a:pt x="640" y="27992"/>
                      </a:cubicBezTo>
                      <a:lnTo>
                        <a:pt x="7986" y="59407"/>
                      </a:lnTo>
                      <a:cubicBezTo>
                        <a:pt x="9236" y="64877"/>
                        <a:pt x="13456" y="69253"/>
                        <a:pt x="19239" y="70660"/>
                      </a:cubicBezTo>
                      <a:cubicBezTo>
                        <a:pt x="27366" y="72536"/>
                        <a:pt x="35650" y="67534"/>
                        <a:pt x="37369" y="59407"/>
                      </a:cubicBezTo>
                      <a:close/>
                    </a:path>
                  </a:pathLst>
                </a:custGeom>
                <a:solidFill>
                  <a:srgbClr val="A5EB3C"/>
                </a:solidFill>
                <a:ln w="0"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131ED48C-1B12-C10D-10A8-E0D1214118C7}"/>
                    </a:ext>
                  </a:extLst>
                </p:cNvPr>
                <p:cNvSpPr/>
                <p:nvPr/>
              </p:nvSpPr>
              <p:spPr>
                <a:xfrm>
                  <a:off x="4479018" y="2952982"/>
                  <a:ext cx="71053" cy="45301"/>
                </a:xfrm>
                <a:custGeom>
                  <a:avLst/>
                  <a:gdLst>
                    <a:gd name="connsiteX0" fmla="*/ 640 w 71053"/>
                    <a:gd name="connsiteY0" fmla="*/ 27781 h 45301"/>
                    <a:gd name="connsiteX1" fmla="*/ 27992 w 71053"/>
                    <a:gd name="connsiteY1" fmla="*/ 44661 h 45301"/>
                    <a:gd name="connsiteX2" fmla="*/ 59407 w 71053"/>
                    <a:gd name="connsiteY2" fmla="*/ 37315 h 45301"/>
                    <a:gd name="connsiteX3" fmla="*/ 70660 w 71053"/>
                    <a:gd name="connsiteY3" fmla="*/ 26062 h 45301"/>
                    <a:gd name="connsiteX4" fmla="*/ 59407 w 71053"/>
                    <a:gd name="connsiteY4" fmla="*/ 7932 h 45301"/>
                    <a:gd name="connsiteX5" fmla="*/ 27992 w 71053"/>
                    <a:gd name="connsiteY5" fmla="*/ 586 h 45301"/>
                    <a:gd name="connsiteX6" fmla="*/ 17520 w 71053"/>
                    <a:gd name="connsiteY6" fmla="*/ 586 h 45301"/>
                    <a:gd name="connsiteX7" fmla="*/ 640 w 71053"/>
                    <a:gd name="connsiteY7" fmla="*/ 27938 h 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53" h="45301">
                      <a:moveTo>
                        <a:pt x="640" y="27781"/>
                      </a:moveTo>
                      <a:cubicBezTo>
                        <a:pt x="3453" y="39972"/>
                        <a:pt x="15801" y="47631"/>
                        <a:pt x="27992" y="44661"/>
                      </a:cubicBezTo>
                      <a:lnTo>
                        <a:pt x="59407" y="37315"/>
                      </a:lnTo>
                      <a:cubicBezTo>
                        <a:pt x="64721" y="36065"/>
                        <a:pt x="69253" y="31845"/>
                        <a:pt x="70660" y="26062"/>
                      </a:cubicBezTo>
                      <a:cubicBezTo>
                        <a:pt x="72535" y="17935"/>
                        <a:pt x="67534" y="9807"/>
                        <a:pt x="59407" y="7932"/>
                      </a:cubicBezTo>
                      <a:lnTo>
                        <a:pt x="27992" y="586"/>
                      </a:lnTo>
                      <a:cubicBezTo>
                        <a:pt x="24709" y="-195"/>
                        <a:pt x="21115" y="-195"/>
                        <a:pt x="17520" y="586"/>
                      </a:cubicBezTo>
                      <a:cubicBezTo>
                        <a:pt x="5329" y="3399"/>
                        <a:pt x="-2330" y="15747"/>
                        <a:pt x="640" y="27938"/>
                      </a:cubicBezTo>
                      <a:close/>
                    </a:path>
                  </a:pathLst>
                </a:custGeom>
                <a:solidFill>
                  <a:srgbClr val="A5EB3C"/>
                </a:solidFill>
                <a:ln w="0"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E935AFA0-11C9-0FA8-50BF-F1F505EEC6FF}"/>
                    </a:ext>
                  </a:extLst>
                </p:cNvPr>
                <p:cNvSpPr/>
                <p:nvPr/>
              </p:nvSpPr>
              <p:spPr>
                <a:xfrm>
                  <a:off x="4202623" y="2952928"/>
                  <a:ext cx="70897" cy="45301"/>
                </a:xfrm>
                <a:custGeom>
                  <a:avLst/>
                  <a:gdLst>
                    <a:gd name="connsiteX0" fmla="*/ 70257 w 70897"/>
                    <a:gd name="connsiteY0" fmla="*/ 17520 h 45301"/>
                    <a:gd name="connsiteX1" fmla="*/ 42906 w 70897"/>
                    <a:gd name="connsiteY1" fmla="*/ 640 h 45301"/>
                    <a:gd name="connsiteX2" fmla="*/ 11647 w 70897"/>
                    <a:gd name="connsiteY2" fmla="*/ 7986 h 45301"/>
                    <a:gd name="connsiteX3" fmla="*/ 394 w 70897"/>
                    <a:gd name="connsiteY3" fmla="*/ 19239 h 45301"/>
                    <a:gd name="connsiteX4" fmla="*/ 11647 w 70897"/>
                    <a:gd name="connsiteY4" fmla="*/ 37369 h 45301"/>
                    <a:gd name="connsiteX5" fmla="*/ 42906 w 70897"/>
                    <a:gd name="connsiteY5" fmla="*/ 44715 h 45301"/>
                    <a:gd name="connsiteX6" fmla="*/ 53378 w 70897"/>
                    <a:gd name="connsiteY6" fmla="*/ 44715 h 45301"/>
                    <a:gd name="connsiteX7" fmla="*/ 70257 w 70897"/>
                    <a:gd name="connsiteY7" fmla="*/ 17364 h 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97" h="45301">
                      <a:moveTo>
                        <a:pt x="70257" y="17520"/>
                      </a:moveTo>
                      <a:cubicBezTo>
                        <a:pt x="67444" y="5329"/>
                        <a:pt x="55097" y="-2330"/>
                        <a:pt x="42906" y="640"/>
                      </a:cubicBezTo>
                      <a:lnTo>
                        <a:pt x="11647" y="7986"/>
                      </a:lnTo>
                      <a:cubicBezTo>
                        <a:pt x="6177" y="9236"/>
                        <a:pt x="1644" y="13456"/>
                        <a:pt x="394" y="19239"/>
                      </a:cubicBezTo>
                      <a:cubicBezTo>
                        <a:pt x="-1482" y="27366"/>
                        <a:pt x="3520" y="35494"/>
                        <a:pt x="11647" y="37369"/>
                      </a:cubicBezTo>
                      <a:lnTo>
                        <a:pt x="42906" y="44715"/>
                      </a:lnTo>
                      <a:cubicBezTo>
                        <a:pt x="46188" y="45497"/>
                        <a:pt x="49783" y="45497"/>
                        <a:pt x="53378" y="44715"/>
                      </a:cubicBezTo>
                      <a:cubicBezTo>
                        <a:pt x="65569" y="41902"/>
                        <a:pt x="73227" y="29555"/>
                        <a:pt x="70257" y="17364"/>
                      </a:cubicBezTo>
                      <a:close/>
                    </a:path>
                  </a:pathLst>
                </a:custGeom>
                <a:solidFill>
                  <a:srgbClr val="A5EB3C"/>
                </a:solidFill>
                <a:ln w="0"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FB54910C-D987-1C2D-1589-5790ECEB0B89}"/>
                    </a:ext>
                  </a:extLst>
                </p:cNvPr>
                <p:cNvSpPr/>
                <p:nvPr/>
              </p:nvSpPr>
              <p:spPr>
                <a:xfrm>
                  <a:off x="4442361" y="2848470"/>
                  <a:ext cx="61152" cy="61122"/>
                </a:xfrm>
                <a:custGeom>
                  <a:avLst/>
                  <a:gdLst>
                    <a:gd name="connsiteX0" fmla="*/ 10727 w 61152"/>
                    <a:gd name="connsiteY0" fmla="*/ 57741 h 61122"/>
                    <a:gd name="connsiteX1" fmla="*/ 41986 w 61152"/>
                    <a:gd name="connsiteY1" fmla="*/ 50395 h 61122"/>
                    <a:gd name="connsiteX2" fmla="*/ 58866 w 61152"/>
                    <a:gd name="connsiteY2" fmla="*/ 23044 h 61122"/>
                    <a:gd name="connsiteX3" fmla="*/ 58866 w 61152"/>
                    <a:gd name="connsiteY3" fmla="*/ 7101 h 61122"/>
                    <a:gd name="connsiteX4" fmla="*/ 38079 w 61152"/>
                    <a:gd name="connsiteY4" fmla="*/ 2256 h 61122"/>
                    <a:gd name="connsiteX5" fmla="*/ 10727 w 61152"/>
                    <a:gd name="connsiteY5" fmla="*/ 19292 h 61122"/>
                    <a:gd name="connsiteX6" fmla="*/ 3381 w 61152"/>
                    <a:gd name="connsiteY6" fmla="*/ 26638 h 61122"/>
                    <a:gd name="connsiteX7" fmla="*/ 10727 w 61152"/>
                    <a:gd name="connsiteY7" fmla="*/ 57897 h 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52" h="61122">
                      <a:moveTo>
                        <a:pt x="10727" y="57741"/>
                      </a:moveTo>
                      <a:cubicBezTo>
                        <a:pt x="21355" y="64305"/>
                        <a:pt x="35422" y="61023"/>
                        <a:pt x="41986" y="50395"/>
                      </a:cubicBezTo>
                      <a:lnTo>
                        <a:pt x="58866" y="23044"/>
                      </a:lnTo>
                      <a:cubicBezTo>
                        <a:pt x="61835" y="18355"/>
                        <a:pt x="61992" y="12103"/>
                        <a:pt x="58866" y="7101"/>
                      </a:cubicBezTo>
                      <a:cubicBezTo>
                        <a:pt x="54490" y="68"/>
                        <a:pt x="45112" y="-2120"/>
                        <a:pt x="38079" y="2256"/>
                      </a:cubicBezTo>
                      <a:lnTo>
                        <a:pt x="10727" y="19292"/>
                      </a:lnTo>
                      <a:cubicBezTo>
                        <a:pt x="7914" y="21012"/>
                        <a:pt x="5257" y="23512"/>
                        <a:pt x="3381" y="26638"/>
                      </a:cubicBezTo>
                      <a:cubicBezTo>
                        <a:pt x="-3183" y="37266"/>
                        <a:pt x="99" y="51333"/>
                        <a:pt x="10727" y="57897"/>
                      </a:cubicBezTo>
                      <a:close/>
                    </a:path>
                  </a:pathLst>
                </a:custGeom>
                <a:solidFill>
                  <a:srgbClr val="A5EB3C"/>
                </a:solidFill>
                <a:ln w="0"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6C43706C-8119-8A0F-C20C-5DD11DFEBF9B}"/>
                    </a:ext>
                  </a:extLst>
                </p:cNvPr>
                <p:cNvSpPr/>
                <p:nvPr/>
              </p:nvSpPr>
              <p:spPr>
                <a:xfrm>
                  <a:off x="4249083" y="3041619"/>
                  <a:ext cx="61250" cy="61191"/>
                </a:xfrm>
                <a:custGeom>
                  <a:avLst/>
                  <a:gdLst>
                    <a:gd name="connsiteX0" fmla="*/ 50524 w 61250"/>
                    <a:gd name="connsiteY0" fmla="*/ 3381 h 61191"/>
                    <a:gd name="connsiteX1" fmla="*/ 19265 w 61250"/>
                    <a:gd name="connsiteY1" fmla="*/ 10727 h 61191"/>
                    <a:gd name="connsiteX2" fmla="*/ 2229 w 61250"/>
                    <a:gd name="connsiteY2" fmla="*/ 38079 h 61191"/>
                    <a:gd name="connsiteX3" fmla="*/ 2229 w 61250"/>
                    <a:gd name="connsiteY3" fmla="*/ 54021 h 61191"/>
                    <a:gd name="connsiteX4" fmla="*/ 23172 w 61250"/>
                    <a:gd name="connsiteY4" fmla="*/ 58866 h 61191"/>
                    <a:gd name="connsiteX5" fmla="*/ 50524 w 61250"/>
                    <a:gd name="connsiteY5" fmla="*/ 41830 h 61191"/>
                    <a:gd name="connsiteX6" fmla="*/ 57870 w 61250"/>
                    <a:gd name="connsiteY6" fmla="*/ 34484 h 61191"/>
                    <a:gd name="connsiteX7" fmla="*/ 50524 w 61250"/>
                    <a:gd name="connsiteY7" fmla="*/ 3225 h 6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50" h="61191">
                      <a:moveTo>
                        <a:pt x="50524" y="3381"/>
                      </a:moveTo>
                      <a:cubicBezTo>
                        <a:pt x="39896" y="-3183"/>
                        <a:pt x="25829" y="99"/>
                        <a:pt x="19265" y="10727"/>
                      </a:cubicBezTo>
                      <a:lnTo>
                        <a:pt x="2229" y="38079"/>
                      </a:lnTo>
                      <a:cubicBezTo>
                        <a:pt x="-585" y="42767"/>
                        <a:pt x="-897" y="49019"/>
                        <a:pt x="2229" y="54021"/>
                      </a:cubicBezTo>
                      <a:cubicBezTo>
                        <a:pt x="6605" y="61054"/>
                        <a:pt x="15983" y="63398"/>
                        <a:pt x="23172" y="58866"/>
                      </a:cubicBezTo>
                      <a:lnTo>
                        <a:pt x="50524" y="41830"/>
                      </a:lnTo>
                      <a:cubicBezTo>
                        <a:pt x="53337" y="40110"/>
                        <a:pt x="55994" y="37610"/>
                        <a:pt x="57870" y="34484"/>
                      </a:cubicBezTo>
                      <a:cubicBezTo>
                        <a:pt x="64434" y="23856"/>
                        <a:pt x="61152" y="9789"/>
                        <a:pt x="50524" y="3225"/>
                      </a:cubicBezTo>
                      <a:close/>
                    </a:path>
                  </a:pathLst>
                </a:custGeom>
                <a:solidFill>
                  <a:srgbClr val="A5EB3C"/>
                </a:solidFill>
                <a:ln w="0"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AC2E4C1C-20EB-5EDC-D75F-4B265ACD5D7C}"/>
                    </a:ext>
                  </a:extLst>
                </p:cNvPr>
                <p:cNvSpPr/>
                <p:nvPr/>
              </p:nvSpPr>
              <p:spPr>
                <a:xfrm>
                  <a:off x="4442361" y="3041619"/>
                  <a:ext cx="61122" cy="61308"/>
                </a:xfrm>
                <a:custGeom>
                  <a:avLst/>
                  <a:gdLst>
                    <a:gd name="connsiteX0" fmla="*/ 34640 w 61122"/>
                    <a:gd name="connsiteY0" fmla="*/ 3381 h 61308"/>
                    <a:gd name="connsiteX1" fmla="*/ 3381 w 61122"/>
                    <a:gd name="connsiteY1" fmla="*/ 10727 h 61308"/>
                    <a:gd name="connsiteX2" fmla="*/ 10727 w 61122"/>
                    <a:gd name="connsiteY2" fmla="*/ 41986 h 61308"/>
                    <a:gd name="connsiteX3" fmla="*/ 38079 w 61122"/>
                    <a:gd name="connsiteY3" fmla="*/ 59022 h 61308"/>
                    <a:gd name="connsiteX4" fmla="*/ 54021 w 61122"/>
                    <a:gd name="connsiteY4" fmla="*/ 59022 h 61308"/>
                    <a:gd name="connsiteX5" fmla="*/ 58866 w 61122"/>
                    <a:gd name="connsiteY5" fmla="*/ 38235 h 61308"/>
                    <a:gd name="connsiteX6" fmla="*/ 41986 w 61122"/>
                    <a:gd name="connsiteY6" fmla="*/ 10883 h 61308"/>
                    <a:gd name="connsiteX7" fmla="*/ 34640 w 61122"/>
                    <a:gd name="connsiteY7" fmla="*/ 3538 h 6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22" h="61308">
                      <a:moveTo>
                        <a:pt x="34640" y="3381"/>
                      </a:moveTo>
                      <a:cubicBezTo>
                        <a:pt x="24012" y="-3183"/>
                        <a:pt x="9946" y="99"/>
                        <a:pt x="3381" y="10727"/>
                      </a:cubicBezTo>
                      <a:cubicBezTo>
                        <a:pt x="-3183" y="21355"/>
                        <a:pt x="99" y="35422"/>
                        <a:pt x="10727" y="41986"/>
                      </a:cubicBezTo>
                      <a:lnTo>
                        <a:pt x="38079" y="59022"/>
                      </a:lnTo>
                      <a:cubicBezTo>
                        <a:pt x="42767" y="61992"/>
                        <a:pt x="49019" y="62148"/>
                        <a:pt x="54021" y="59022"/>
                      </a:cubicBezTo>
                      <a:cubicBezTo>
                        <a:pt x="61054" y="54646"/>
                        <a:pt x="63242" y="45268"/>
                        <a:pt x="58866" y="38235"/>
                      </a:cubicBezTo>
                      <a:lnTo>
                        <a:pt x="41986" y="10883"/>
                      </a:lnTo>
                      <a:cubicBezTo>
                        <a:pt x="40267" y="8070"/>
                        <a:pt x="37610" y="5413"/>
                        <a:pt x="34640" y="3538"/>
                      </a:cubicBezTo>
                      <a:close/>
                    </a:path>
                  </a:pathLst>
                </a:custGeom>
                <a:solidFill>
                  <a:srgbClr val="A5EB3C"/>
                </a:solidFill>
                <a:ln w="0"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A9B2E485-4E9D-59EB-AE55-20898ECB71B7}"/>
                    </a:ext>
                  </a:extLst>
                </p:cNvPr>
                <p:cNvSpPr/>
                <p:nvPr/>
              </p:nvSpPr>
              <p:spPr>
                <a:xfrm>
                  <a:off x="4249099" y="2848284"/>
                  <a:ext cx="61235" cy="61308"/>
                </a:xfrm>
                <a:custGeom>
                  <a:avLst/>
                  <a:gdLst>
                    <a:gd name="connsiteX0" fmla="*/ 19249 w 61235"/>
                    <a:gd name="connsiteY0" fmla="*/ 50581 h 61308"/>
                    <a:gd name="connsiteX1" fmla="*/ 26595 w 61235"/>
                    <a:gd name="connsiteY1" fmla="*/ 57927 h 61308"/>
                    <a:gd name="connsiteX2" fmla="*/ 57854 w 61235"/>
                    <a:gd name="connsiteY2" fmla="*/ 50581 h 61308"/>
                    <a:gd name="connsiteX3" fmla="*/ 50508 w 61235"/>
                    <a:gd name="connsiteY3" fmla="*/ 19322 h 61308"/>
                    <a:gd name="connsiteX4" fmla="*/ 23157 w 61235"/>
                    <a:gd name="connsiteY4" fmla="*/ 2286 h 61308"/>
                    <a:gd name="connsiteX5" fmla="*/ 7214 w 61235"/>
                    <a:gd name="connsiteY5" fmla="*/ 2286 h 61308"/>
                    <a:gd name="connsiteX6" fmla="*/ 2213 w 61235"/>
                    <a:gd name="connsiteY6" fmla="*/ 23073 h 61308"/>
                    <a:gd name="connsiteX7" fmla="*/ 19249 w 61235"/>
                    <a:gd name="connsiteY7" fmla="*/ 50425 h 6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35" h="61308">
                      <a:moveTo>
                        <a:pt x="19249" y="50581"/>
                      </a:moveTo>
                      <a:cubicBezTo>
                        <a:pt x="20968" y="53395"/>
                        <a:pt x="23625" y="56052"/>
                        <a:pt x="26595" y="57927"/>
                      </a:cubicBezTo>
                      <a:cubicBezTo>
                        <a:pt x="37223" y="64491"/>
                        <a:pt x="51290" y="61209"/>
                        <a:pt x="57854" y="50581"/>
                      </a:cubicBezTo>
                      <a:cubicBezTo>
                        <a:pt x="64418" y="39953"/>
                        <a:pt x="61136" y="25887"/>
                        <a:pt x="50508" y="19322"/>
                      </a:cubicBezTo>
                      <a:lnTo>
                        <a:pt x="23157" y="2286"/>
                      </a:lnTo>
                      <a:cubicBezTo>
                        <a:pt x="18468" y="-683"/>
                        <a:pt x="12216" y="-840"/>
                        <a:pt x="7214" y="2286"/>
                      </a:cubicBezTo>
                      <a:cubicBezTo>
                        <a:pt x="181" y="6662"/>
                        <a:pt x="-2163" y="16040"/>
                        <a:pt x="2213" y="23073"/>
                      </a:cubicBezTo>
                      <a:lnTo>
                        <a:pt x="19249" y="50425"/>
                      </a:lnTo>
                      <a:close/>
                    </a:path>
                  </a:pathLst>
                </a:custGeom>
                <a:solidFill>
                  <a:srgbClr val="A5EB3C"/>
                </a:solidFill>
                <a:ln w="0" cap="flat">
                  <a:noFill/>
                  <a:prstDash val="solid"/>
                  <a:miter/>
                </a:ln>
              </p:spPr>
              <p:txBody>
                <a:bodyPr rtlCol="0" anchor="ctr"/>
                <a:lstStyle/>
                <a:p>
                  <a:endParaRPr lang="zh-CN" altLang="en-US"/>
                </a:p>
              </p:txBody>
            </p:sp>
          </p:grpSp>
          <p:sp>
            <p:nvSpPr>
              <p:cNvPr id="119" name="任意多边形: 形状 118">
                <a:extLst>
                  <a:ext uri="{FF2B5EF4-FFF2-40B4-BE49-F238E27FC236}">
                    <a16:creationId xmlns:a16="http://schemas.microsoft.com/office/drawing/2014/main" id="{A3B2D25C-1744-D43D-28D1-32347D9496BA}"/>
                  </a:ext>
                </a:extLst>
              </p:cNvPr>
              <p:cNvSpPr/>
              <p:nvPr/>
            </p:nvSpPr>
            <p:spPr>
              <a:xfrm>
                <a:off x="4496694" y="3372594"/>
                <a:ext cx="377451" cy="47513"/>
              </a:xfrm>
              <a:custGeom>
                <a:avLst/>
                <a:gdLst>
                  <a:gd name="connsiteX0" fmla="*/ 18130 w 377451"/>
                  <a:gd name="connsiteY0" fmla="*/ 0 h 47513"/>
                  <a:gd name="connsiteX1" fmla="*/ 377452 w 377451"/>
                  <a:gd name="connsiteY1" fmla="*/ 0 h 47513"/>
                  <a:gd name="connsiteX2" fmla="*/ 359322 w 377451"/>
                  <a:gd name="connsiteY2" fmla="*/ 47513 h 47513"/>
                  <a:gd name="connsiteX3" fmla="*/ 0 w 377451"/>
                  <a:gd name="connsiteY3" fmla="*/ 47513 h 47513"/>
                  <a:gd name="connsiteX4" fmla="*/ 18130 w 377451"/>
                  <a:gd name="connsiteY4" fmla="*/ 0 h 4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51" h="47513">
                    <a:moveTo>
                      <a:pt x="18130" y="0"/>
                    </a:moveTo>
                    <a:lnTo>
                      <a:pt x="377452" y="0"/>
                    </a:lnTo>
                    <a:lnTo>
                      <a:pt x="359322" y="47513"/>
                    </a:lnTo>
                    <a:lnTo>
                      <a:pt x="0" y="47513"/>
                    </a:lnTo>
                    <a:lnTo>
                      <a:pt x="18130" y="0"/>
                    </a:lnTo>
                    <a:close/>
                  </a:path>
                </a:pathLst>
              </a:custGeom>
              <a:solidFill>
                <a:srgbClr val="53DB50"/>
              </a:solidFill>
              <a:ln w="0"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FAA877C2-60F2-B07F-7F1A-0FD473CF9D29}"/>
                  </a:ext>
                </a:extLst>
              </p:cNvPr>
              <p:cNvSpPr/>
              <p:nvPr/>
            </p:nvSpPr>
            <p:spPr>
              <a:xfrm>
                <a:off x="4529204" y="3287414"/>
                <a:ext cx="377451" cy="47513"/>
              </a:xfrm>
              <a:custGeom>
                <a:avLst/>
                <a:gdLst>
                  <a:gd name="connsiteX0" fmla="*/ 18130 w 377451"/>
                  <a:gd name="connsiteY0" fmla="*/ 0 h 47513"/>
                  <a:gd name="connsiteX1" fmla="*/ 377452 w 377451"/>
                  <a:gd name="connsiteY1" fmla="*/ 0 h 47513"/>
                  <a:gd name="connsiteX2" fmla="*/ 359321 w 377451"/>
                  <a:gd name="connsiteY2" fmla="*/ 47513 h 47513"/>
                  <a:gd name="connsiteX3" fmla="*/ 0 w 377451"/>
                  <a:gd name="connsiteY3" fmla="*/ 47513 h 47513"/>
                  <a:gd name="connsiteX4" fmla="*/ 18130 w 377451"/>
                  <a:gd name="connsiteY4" fmla="*/ 0 h 4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51" h="47513">
                    <a:moveTo>
                      <a:pt x="18130" y="0"/>
                    </a:moveTo>
                    <a:lnTo>
                      <a:pt x="377452" y="0"/>
                    </a:lnTo>
                    <a:lnTo>
                      <a:pt x="359321" y="47513"/>
                    </a:lnTo>
                    <a:lnTo>
                      <a:pt x="0" y="47513"/>
                    </a:lnTo>
                    <a:lnTo>
                      <a:pt x="18130" y="0"/>
                    </a:lnTo>
                    <a:close/>
                  </a:path>
                </a:pathLst>
              </a:custGeom>
              <a:solidFill>
                <a:srgbClr val="53DB50"/>
              </a:solidFill>
              <a:ln w="0"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8A78562A-A82E-EE79-D91F-8EBEAC9E85E3}"/>
                  </a:ext>
                </a:extLst>
              </p:cNvPr>
              <p:cNvSpPr/>
              <p:nvPr/>
            </p:nvSpPr>
            <p:spPr>
              <a:xfrm>
                <a:off x="4561713" y="3202233"/>
                <a:ext cx="377451" cy="47513"/>
              </a:xfrm>
              <a:custGeom>
                <a:avLst/>
                <a:gdLst>
                  <a:gd name="connsiteX0" fmla="*/ 18130 w 377451"/>
                  <a:gd name="connsiteY0" fmla="*/ 0 h 47513"/>
                  <a:gd name="connsiteX1" fmla="*/ 377452 w 377451"/>
                  <a:gd name="connsiteY1" fmla="*/ 0 h 47513"/>
                  <a:gd name="connsiteX2" fmla="*/ 359321 w 377451"/>
                  <a:gd name="connsiteY2" fmla="*/ 47514 h 47513"/>
                  <a:gd name="connsiteX3" fmla="*/ 0 w 377451"/>
                  <a:gd name="connsiteY3" fmla="*/ 47514 h 47513"/>
                  <a:gd name="connsiteX4" fmla="*/ 18130 w 377451"/>
                  <a:gd name="connsiteY4" fmla="*/ 0 h 4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51" h="47513">
                    <a:moveTo>
                      <a:pt x="18130" y="0"/>
                    </a:moveTo>
                    <a:lnTo>
                      <a:pt x="377452" y="0"/>
                    </a:lnTo>
                    <a:lnTo>
                      <a:pt x="359321" y="47514"/>
                    </a:lnTo>
                    <a:lnTo>
                      <a:pt x="0" y="47514"/>
                    </a:lnTo>
                    <a:lnTo>
                      <a:pt x="18130" y="0"/>
                    </a:lnTo>
                    <a:close/>
                  </a:path>
                </a:pathLst>
              </a:custGeom>
              <a:solidFill>
                <a:srgbClr val="53DB50"/>
              </a:solidFill>
              <a:ln w="0"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E7912F5D-4601-255C-BBFB-B8D306323151}"/>
                  </a:ext>
                </a:extLst>
              </p:cNvPr>
              <p:cNvSpPr/>
              <p:nvPr/>
            </p:nvSpPr>
            <p:spPr>
              <a:xfrm>
                <a:off x="4594378" y="3116896"/>
                <a:ext cx="377295" cy="47513"/>
              </a:xfrm>
              <a:custGeom>
                <a:avLst/>
                <a:gdLst>
                  <a:gd name="connsiteX0" fmla="*/ 18130 w 377295"/>
                  <a:gd name="connsiteY0" fmla="*/ 0 h 47513"/>
                  <a:gd name="connsiteX1" fmla="*/ 377295 w 377295"/>
                  <a:gd name="connsiteY1" fmla="*/ 0 h 47513"/>
                  <a:gd name="connsiteX2" fmla="*/ 359322 w 377295"/>
                  <a:gd name="connsiteY2" fmla="*/ 47514 h 47513"/>
                  <a:gd name="connsiteX3" fmla="*/ 0 w 377295"/>
                  <a:gd name="connsiteY3" fmla="*/ 47514 h 47513"/>
                  <a:gd name="connsiteX4" fmla="*/ 18130 w 377295"/>
                  <a:gd name="connsiteY4" fmla="*/ 0 h 4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295" h="47513">
                    <a:moveTo>
                      <a:pt x="18130" y="0"/>
                    </a:moveTo>
                    <a:lnTo>
                      <a:pt x="377295" y="0"/>
                    </a:lnTo>
                    <a:lnTo>
                      <a:pt x="359322" y="47514"/>
                    </a:lnTo>
                    <a:lnTo>
                      <a:pt x="0" y="47514"/>
                    </a:lnTo>
                    <a:lnTo>
                      <a:pt x="18130" y="0"/>
                    </a:lnTo>
                    <a:close/>
                  </a:path>
                </a:pathLst>
              </a:custGeom>
              <a:solidFill>
                <a:srgbClr val="53DB50"/>
              </a:solidFill>
              <a:ln w="0"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D5AB7D04-1289-9C67-C84F-2180D0A625B2}"/>
                  </a:ext>
                </a:extLst>
              </p:cNvPr>
              <p:cNvSpPr/>
              <p:nvPr/>
            </p:nvSpPr>
            <p:spPr>
              <a:xfrm>
                <a:off x="4626888" y="3031559"/>
                <a:ext cx="371911" cy="48295"/>
              </a:xfrm>
              <a:custGeom>
                <a:avLst/>
                <a:gdLst>
                  <a:gd name="connsiteX0" fmla="*/ 26570 w 371911"/>
                  <a:gd name="connsiteY0" fmla="*/ 156 h 48295"/>
                  <a:gd name="connsiteX1" fmla="*/ 359634 w 371911"/>
                  <a:gd name="connsiteY1" fmla="*/ 156 h 48295"/>
                  <a:gd name="connsiteX2" fmla="*/ 369793 w 371911"/>
                  <a:gd name="connsiteY2" fmla="*/ 5470 h 48295"/>
                  <a:gd name="connsiteX3" fmla="*/ 371043 w 371911"/>
                  <a:gd name="connsiteY3" fmla="*/ 16880 h 48295"/>
                  <a:gd name="connsiteX4" fmla="*/ 359009 w 371911"/>
                  <a:gd name="connsiteY4" fmla="*/ 48295 h 48295"/>
                  <a:gd name="connsiteX5" fmla="*/ 356821 w 371911"/>
                  <a:gd name="connsiteY5" fmla="*/ 47670 h 48295"/>
                  <a:gd name="connsiteX6" fmla="*/ 0 w 371911"/>
                  <a:gd name="connsiteY6" fmla="*/ 47670 h 48295"/>
                  <a:gd name="connsiteX7" fmla="*/ 15161 w 371911"/>
                  <a:gd name="connsiteY7" fmla="*/ 7971 h 48295"/>
                  <a:gd name="connsiteX8" fmla="*/ 26570 w 371911"/>
                  <a:gd name="connsiteY8" fmla="*/ 0 h 4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911" h="48295">
                    <a:moveTo>
                      <a:pt x="26570" y="156"/>
                    </a:moveTo>
                    <a:lnTo>
                      <a:pt x="359634" y="156"/>
                    </a:lnTo>
                    <a:cubicBezTo>
                      <a:pt x="363698" y="156"/>
                      <a:pt x="367449" y="2188"/>
                      <a:pt x="369793" y="5470"/>
                    </a:cubicBezTo>
                    <a:cubicBezTo>
                      <a:pt x="371981" y="8752"/>
                      <a:pt x="372606" y="12972"/>
                      <a:pt x="371043" y="16880"/>
                    </a:cubicBezTo>
                    <a:lnTo>
                      <a:pt x="359009" y="48295"/>
                    </a:lnTo>
                    <a:cubicBezTo>
                      <a:pt x="359009" y="48295"/>
                      <a:pt x="357602" y="47670"/>
                      <a:pt x="356821" y="47670"/>
                    </a:cubicBezTo>
                    <a:lnTo>
                      <a:pt x="0" y="47670"/>
                    </a:lnTo>
                    <a:lnTo>
                      <a:pt x="15161" y="7971"/>
                    </a:lnTo>
                    <a:cubicBezTo>
                      <a:pt x="16880" y="3282"/>
                      <a:pt x="21569" y="0"/>
                      <a:pt x="26570" y="0"/>
                    </a:cubicBezTo>
                    <a:close/>
                  </a:path>
                </a:pathLst>
              </a:custGeom>
              <a:solidFill>
                <a:srgbClr val="53DB50"/>
              </a:solidFill>
              <a:ln w="0"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C5031F8C-B83D-BA9D-3561-D90FACEC4385}"/>
                  </a:ext>
                </a:extLst>
              </p:cNvPr>
              <p:cNvSpPr/>
              <p:nvPr/>
            </p:nvSpPr>
            <p:spPr>
              <a:xfrm>
                <a:off x="4469569" y="3457931"/>
                <a:ext cx="371911" cy="47669"/>
              </a:xfrm>
              <a:custGeom>
                <a:avLst/>
                <a:gdLst>
                  <a:gd name="connsiteX0" fmla="*/ 345342 w 371911"/>
                  <a:gd name="connsiteY0" fmla="*/ 47513 h 47669"/>
                  <a:gd name="connsiteX1" fmla="*/ 12278 w 371911"/>
                  <a:gd name="connsiteY1" fmla="*/ 47513 h 47669"/>
                  <a:gd name="connsiteX2" fmla="*/ 2119 w 371911"/>
                  <a:gd name="connsiteY2" fmla="*/ 42200 h 47669"/>
                  <a:gd name="connsiteX3" fmla="*/ 868 w 371911"/>
                  <a:gd name="connsiteY3" fmla="*/ 30790 h 47669"/>
                  <a:gd name="connsiteX4" fmla="*/ 12590 w 371911"/>
                  <a:gd name="connsiteY4" fmla="*/ 0 h 47669"/>
                  <a:gd name="connsiteX5" fmla="*/ 371912 w 371911"/>
                  <a:gd name="connsiteY5" fmla="*/ 0 h 47669"/>
                  <a:gd name="connsiteX6" fmla="*/ 356751 w 371911"/>
                  <a:gd name="connsiteY6" fmla="*/ 39699 h 47669"/>
                  <a:gd name="connsiteX7" fmla="*/ 345342 w 371911"/>
                  <a:gd name="connsiteY7" fmla="*/ 47670 h 4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911" h="47669">
                    <a:moveTo>
                      <a:pt x="345342" y="47513"/>
                    </a:moveTo>
                    <a:lnTo>
                      <a:pt x="12278" y="47513"/>
                    </a:lnTo>
                    <a:cubicBezTo>
                      <a:pt x="8214" y="47513"/>
                      <a:pt x="4463" y="45482"/>
                      <a:pt x="2119" y="42200"/>
                    </a:cubicBezTo>
                    <a:cubicBezTo>
                      <a:pt x="-70" y="38917"/>
                      <a:pt x="-695" y="34697"/>
                      <a:pt x="868" y="30790"/>
                    </a:cubicBezTo>
                    <a:lnTo>
                      <a:pt x="12590" y="0"/>
                    </a:lnTo>
                    <a:lnTo>
                      <a:pt x="371912" y="0"/>
                    </a:lnTo>
                    <a:lnTo>
                      <a:pt x="356751" y="39699"/>
                    </a:lnTo>
                    <a:cubicBezTo>
                      <a:pt x="355032" y="44388"/>
                      <a:pt x="350343" y="47670"/>
                      <a:pt x="345342" y="47670"/>
                    </a:cubicBezTo>
                    <a:close/>
                  </a:path>
                </a:pathLst>
              </a:custGeom>
              <a:solidFill>
                <a:srgbClr val="53DB50"/>
              </a:solidFill>
              <a:ln w="0"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1B92E568-489F-A968-B8D2-4412B3D5D6EF}"/>
                  </a:ext>
                </a:extLst>
              </p:cNvPr>
              <p:cNvSpPr/>
              <p:nvPr/>
            </p:nvSpPr>
            <p:spPr>
              <a:xfrm>
                <a:off x="4861642" y="2973261"/>
                <a:ext cx="271383" cy="651905"/>
              </a:xfrm>
              <a:custGeom>
                <a:avLst/>
                <a:gdLst>
                  <a:gd name="connsiteX0" fmla="*/ 268983 w 271383"/>
                  <a:gd name="connsiteY0" fmla="*/ 55797 h 651905"/>
                  <a:gd name="connsiteX1" fmla="*/ 225533 w 271383"/>
                  <a:gd name="connsiteY1" fmla="*/ 0 h 651905"/>
                  <a:gd name="connsiteX2" fmla="*/ 0 w 271383"/>
                  <a:gd name="connsiteY2" fmla="*/ 590481 h 651905"/>
                  <a:gd name="connsiteX3" fmla="*/ 47670 w 271383"/>
                  <a:gd name="connsiteY3" fmla="*/ 651905 h 651905"/>
                  <a:gd name="connsiteX4" fmla="*/ 270546 w 271383"/>
                  <a:gd name="connsiteY4" fmla="*/ 67988 h 651905"/>
                  <a:gd name="connsiteX5" fmla="*/ 268671 w 271383"/>
                  <a:gd name="connsiteY5" fmla="*/ 55797 h 65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383" h="651905">
                    <a:moveTo>
                      <a:pt x="268983" y="55797"/>
                    </a:moveTo>
                    <a:lnTo>
                      <a:pt x="225533" y="0"/>
                    </a:lnTo>
                    <a:lnTo>
                      <a:pt x="0" y="590481"/>
                    </a:lnTo>
                    <a:lnTo>
                      <a:pt x="47670" y="651905"/>
                    </a:lnTo>
                    <a:lnTo>
                      <a:pt x="270546" y="67988"/>
                    </a:lnTo>
                    <a:cubicBezTo>
                      <a:pt x="272109" y="63925"/>
                      <a:pt x="271484" y="59236"/>
                      <a:pt x="268671" y="55797"/>
                    </a:cubicBezTo>
                    <a:close/>
                  </a:path>
                </a:pathLst>
              </a:custGeom>
              <a:solidFill>
                <a:srgbClr val="53DB50">
                  <a:alpha val="40000"/>
                </a:srgbClr>
              </a:solidFill>
              <a:ln w="0"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0763AF7F-50CB-91E2-9493-1BF80DFEB141}"/>
                  </a:ext>
                </a:extLst>
              </p:cNvPr>
              <p:cNvSpPr/>
              <p:nvPr/>
            </p:nvSpPr>
            <p:spPr>
              <a:xfrm>
                <a:off x="4381036" y="3563742"/>
                <a:ext cx="528432" cy="61423"/>
              </a:xfrm>
              <a:custGeom>
                <a:avLst/>
                <a:gdLst>
                  <a:gd name="connsiteX0" fmla="*/ 156 w 528432"/>
                  <a:gd name="connsiteY0" fmla="*/ 0 h 61423"/>
                  <a:gd name="connsiteX1" fmla="*/ 44075 w 528432"/>
                  <a:gd name="connsiteY1" fmla="*/ 56579 h 61423"/>
                  <a:gd name="connsiteX2" fmla="*/ 53922 w 528432"/>
                  <a:gd name="connsiteY2" fmla="*/ 61424 h 61423"/>
                  <a:gd name="connsiteX3" fmla="*/ 528432 w 528432"/>
                  <a:gd name="connsiteY3" fmla="*/ 61424 h 61423"/>
                  <a:gd name="connsiteX4" fmla="*/ 480763 w 528432"/>
                  <a:gd name="connsiteY4" fmla="*/ 0 h 61423"/>
                  <a:gd name="connsiteX5" fmla="*/ 0 w 528432"/>
                  <a:gd name="connsiteY5" fmla="*/ 0 h 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432" h="61423">
                    <a:moveTo>
                      <a:pt x="156" y="0"/>
                    </a:moveTo>
                    <a:lnTo>
                      <a:pt x="44075" y="56579"/>
                    </a:lnTo>
                    <a:cubicBezTo>
                      <a:pt x="46420" y="59705"/>
                      <a:pt x="50171" y="61424"/>
                      <a:pt x="53922" y="61424"/>
                    </a:cubicBezTo>
                    <a:lnTo>
                      <a:pt x="528432" y="61424"/>
                    </a:lnTo>
                    <a:lnTo>
                      <a:pt x="480763" y="0"/>
                    </a:lnTo>
                    <a:lnTo>
                      <a:pt x="0" y="0"/>
                    </a:lnTo>
                    <a:close/>
                  </a:path>
                </a:pathLst>
              </a:custGeom>
              <a:solidFill>
                <a:srgbClr val="53DB50">
                  <a:alpha val="60000"/>
                </a:srgbClr>
              </a:solidFill>
              <a:ln w="0" cap="flat">
                <a:noFill/>
                <a:prstDash val="solid"/>
                <a:miter/>
              </a:ln>
            </p:spPr>
            <p:txBody>
              <a:bodyPr rtlCol="0" anchor="ctr"/>
              <a:lstStyle/>
              <a:p>
                <a:endParaRPr lang="zh-CN" altLang="en-US"/>
              </a:p>
            </p:txBody>
          </p:sp>
        </p:grpSp>
        <p:grpSp>
          <p:nvGrpSpPr>
            <p:cNvPr id="27" name="组合 26">
              <a:extLst>
                <a:ext uri="{FF2B5EF4-FFF2-40B4-BE49-F238E27FC236}">
                  <a16:creationId xmlns:a16="http://schemas.microsoft.com/office/drawing/2014/main" id="{AA163352-E26A-2AB9-BA59-83CDA19D5B73}"/>
                </a:ext>
              </a:extLst>
            </p:cNvPr>
            <p:cNvGrpSpPr/>
            <p:nvPr/>
          </p:nvGrpSpPr>
          <p:grpSpPr>
            <a:xfrm>
              <a:off x="2232141" y="3205984"/>
              <a:ext cx="551563" cy="550938"/>
              <a:chOff x="2232141" y="3205984"/>
              <a:chExt cx="551563" cy="550938"/>
            </a:xfrm>
          </p:grpSpPr>
          <p:sp>
            <p:nvSpPr>
              <p:cNvPr id="111" name="任意多边形: 形状 110">
                <a:extLst>
                  <a:ext uri="{FF2B5EF4-FFF2-40B4-BE49-F238E27FC236}">
                    <a16:creationId xmlns:a16="http://schemas.microsoft.com/office/drawing/2014/main" id="{9F807A30-6966-D9B4-545B-8483B736351E}"/>
                  </a:ext>
                </a:extLst>
              </p:cNvPr>
              <p:cNvSpPr/>
              <p:nvPr/>
            </p:nvSpPr>
            <p:spPr>
              <a:xfrm>
                <a:off x="2598278" y="3272409"/>
                <a:ext cx="185426" cy="339471"/>
              </a:xfrm>
              <a:custGeom>
                <a:avLst/>
                <a:gdLst>
                  <a:gd name="connsiteX0" fmla="*/ 8345 w 185426"/>
                  <a:gd name="connsiteY0" fmla="*/ 109094 h 339471"/>
                  <a:gd name="connsiteX1" fmla="*/ 50857 w 185426"/>
                  <a:gd name="connsiteY1" fmla="*/ 152544 h 339471"/>
                  <a:gd name="connsiteX2" fmla="*/ 50857 w 185426"/>
                  <a:gd name="connsiteY2" fmla="*/ 177551 h 339471"/>
                  <a:gd name="connsiteX3" fmla="*/ 22568 w 185426"/>
                  <a:gd name="connsiteY3" fmla="*/ 205840 h 339471"/>
                  <a:gd name="connsiteX4" fmla="*/ 17254 w 185426"/>
                  <a:gd name="connsiteY4" fmla="*/ 215218 h 339471"/>
                  <a:gd name="connsiteX5" fmla="*/ 686 w 185426"/>
                  <a:gd name="connsiteY5" fmla="*/ 278361 h 339471"/>
                  <a:gd name="connsiteX6" fmla="*/ 6000 w 185426"/>
                  <a:gd name="connsiteY6" fmla="*/ 298210 h 339471"/>
                  <a:gd name="connsiteX7" fmla="*/ 41167 w 185426"/>
                  <a:gd name="connsiteY7" fmla="*/ 333376 h 339471"/>
                  <a:gd name="connsiteX8" fmla="*/ 55858 w 185426"/>
                  <a:gd name="connsiteY8" fmla="*/ 339472 h 339471"/>
                  <a:gd name="connsiteX9" fmla="*/ 62266 w 185426"/>
                  <a:gd name="connsiteY9" fmla="*/ 338378 h 339471"/>
                  <a:gd name="connsiteX10" fmla="*/ 169016 w 185426"/>
                  <a:gd name="connsiteY10" fmla="*/ 303368 h 339471"/>
                  <a:gd name="connsiteX11" fmla="*/ 185427 w 185426"/>
                  <a:gd name="connsiteY11" fmla="*/ 209435 h 339471"/>
                  <a:gd name="connsiteX12" fmla="*/ 88837 w 185426"/>
                  <a:gd name="connsiteY12" fmla="*/ 0 h 339471"/>
                  <a:gd name="connsiteX13" fmla="*/ 8657 w 185426"/>
                  <a:gd name="connsiteY13" fmla="*/ 80023 h 339471"/>
                  <a:gd name="connsiteX14" fmla="*/ 8501 w 185426"/>
                  <a:gd name="connsiteY14" fmla="*/ 109250 h 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26" h="339471">
                    <a:moveTo>
                      <a:pt x="8345" y="109094"/>
                    </a:moveTo>
                    <a:lnTo>
                      <a:pt x="50857" y="152544"/>
                    </a:lnTo>
                    <a:lnTo>
                      <a:pt x="50857" y="177551"/>
                    </a:lnTo>
                    <a:lnTo>
                      <a:pt x="22568" y="205840"/>
                    </a:lnTo>
                    <a:cubicBezTo>
                      <a:pt x="19911" y="208497"/>
                      <a:pt x="18191" y="211623"/>
                      <a:pt x="17254" y="215218"/>
                    </a:cubicBezTo>
                    <a:lnTo>
                      <a:pt x="686" y="278361"/>
                    </a:lnTo>
                    <a:cubicBezTo>
                      <a:pt x="-1189" y="285550"/>
                      <a:pt x="843" y="293052"/>
                      <a:pt x="6000" y="298210"/>
                    </a:cubicBezTo>
                    <a:lnTo>
                      <a:pt x="41167" y="333376"/>
                    </a:lnTo>
                    <a:cubicBezTo>
                      <a:pt x="45074" y="337284"/>
                      <a:pt x="50388" y="339472"/>
                      <a:pt x="55858" y="339472"/>
                    </a:cubicBezTo>
                    <a:cubicBezTo>
                      <a:pt x="58047" y="339472"/>
                      <a:pt x="60235" y="339159"/>
                      <a:pt x="62266" y="338378"/>
                    </a:cubicBezTo>
                    <a:lnTo>
                      <a:pt x="169016" y="303368"/>
                    </a:lnTo>
                    <a:cubicBezTo>
                      <a:pt x="179644" y="274141"/>
                      <a:pt x="185427" y="242413"/>
                      <a:pt x="185427" y="209435"/>
                    </a:cubicBezTo>
                    <a:cubicBezTo>
                      <a:pt x="185427" y="125504"/>
                      <a:pt x="147916" y="50483"/>
                      <a:pt x="88837" y="0"/>
                    </a:cubicBezTo>
                    <a:lnTo>
                      <a:pt x="8657" y="80023"/>
                    </a:lnTo>
                    <a:cubicBezTo>
                      <a:pt x="686" y="87994"/>
                      <a:pt x="530" y="101123"/>
                      <a:pt x="8501" y="109250"/>
                    </a:cubicBezTo>
                    <a:close/>
                  </a:path>
                </a:pathLst>
              </a:custGeom>
              <a:solidFill>
                <a:srgbClr val="53DB50"/>
              </a:solidFill>
              <a:ln w="0"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8338115D-6D69-9CB8-3A44-951822A423D2}"/>
                  </a:ext>
                </a:extLst>
              </p:cNvPr>
              <p:cNvSpPr/>
              <p:nvPr/>
            </p:nvSpPr>
            <p:spPr>
              <a:xfrm>
                <a:off x="2232141" y="3312264"/>
                <a:ext cx="295858" cy="421682"/>
              </a:xfrm>
              <a:custGeom>
                <a:avLst/>
                <a:gdLst>
                  <a:gd name="connsiteX0" fmla="*/ 227096 w 295858"/>
                  <a:gd name="connsiteY0" fmla="*/ 351819 h 421682"/>
                  <a:gd name="connsiteX1" fmla="*/ 220688 w 295858"/>
                  <a:gd name="connsiteY1" fmla="*/ 284144 h 421682"/>
                  <a:gd name="connsiteX2" fmla="*/ 207872 w 295858"/>
                  <a:gd name="connsiteY2" fmla="*/ 266951 h 421682"/>
                  <a:gd name="connsiteX3" fmla="*/ 147386 w 295858"/>
                  <a:gd name="connsiteY3" fmla="*/ 242257 h 421682"/>
                  <a:gd name="connsiteX4" fmla="*/ 258511 w 295858"/>
                  <a:gd name="connsiteY4" fmla="*/ 236943 h 421682"/>
                  <a:gd name="connsiteX5" fmla="*/ 277423 w 295858"/>
                  <a:gd name="connsiteY5" fmla="*/ 221782 h 421682"/>
                  <a:gd name="connsiteX6" fmla="*/ 295084 w 295858"/>
                  <a:gd name="connsiteY6" fmla="*/ 157076 h 421682"/>
                  <a:gd name="connsiteX7" fmla="*/ 289770 w 295858"/>
                  <a:gd name="connsiteY7" fmla="*/ 136914 h 421682"/>
                  <a:gd name="connsiteX8" fmla="*/ 216624 w 295858"/>
                  <a:gd name="connsiteY8" fmla="*/ 63768 h 421682"/>
                  <a:gd name="connsiteX9" fmla="*/ 201933 w 295858"/>
                  <a:gd name="connsiteY9" fmla="*/ 57673 h 421682"/>
                  <a:gd name="connsiteX10" fmla="*/ 116283 w 295858"/>
                  <a:gd name="connsiteY10" fmla="*/ 57673 h 421682"/>
                  <a:gd name="connsiteX11" fmla="*/ 58611 w 295858"/>
                  <a:gd name="connsiteY11" fmla="*/ 0 h 421682"/>
                  <a:gd name="connsiteX12" fmla="*/ 0 w 295858"/>
                  <a:gd name="connsiteY12" fmla="*/ 169736 h 421682"/>
                  <a:gd name="connsiteX13" fmla="*/ 164109 w 295858"/>
                  <a:gd name="connsiteY13" fmla="*/ 421683 h 421682"/>
                  <a:gd name="connsiteX14" fmla="*/ 220219 w 295858"/>
                  <a:gd name="connsiteY14" fmla="*/ 369012 h 421682"/>
                  <a:gd name="connsiteX15" fmla="*/ 226627 w 295858"/>
                  <a:gd name="connsiteY15" fmla="*/ 351976 h 42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858" h="421682">
                    <a:moveTo>
                      <a:pt x="227096" y="351819"/>
                    </a:moveTo>
                    <a:lnTo>
                      <a:pt x="220688" y="284144"/>
                    </a:lnTo>
                    <a:cubicBezTo>
                      <a:pt x="219907" y="276485"/>
                      <a:pt x="215061" y="269765"/>
                      <a:pt x="207872" y="266951"/>
                    </a:cubicBezTo>
                    <a:lnTo>
                      <a:pt x="147386" y="242257"/>
                    </a:lnTo>
                    <a:lnTo>
                      <a:pt x="258511" y="236943"/>
                    </a:lnTo>
                    <a:cubicBezTo>
                      <a:pt x="267420" y="236474"/>
                      <a:pt x="275079" y="230378"/>
                      <a:pt x="277423" y="221782"/>
                    </a:cubicBezTo>
                    <a:lnTo>
                      <a:pt x="295084" y="157076"/>
                    </a:lnTo>
                    <a:cubicBezTo>
                      <a:pt x="297116" y="149887"/>
                      <a:pt x="295084" y="142228"/>
                      <a:pt x="289770" y="136914"/>
                    </a:cubicBezTo>
                    <a:lnTo>
                      <a:pt x="216624" y="63768"/>
                    </a:lnTo>
                    <a:cubicBezTo>
                      <a:pt x="212717" y="59861"/>
                      <a:pt x="207403" y="57673"/>
                      <a:pt x="201933" y="57673"/>
                    </a:cubicBezTo>
                    <a:lnTo>
                      <a:pt x="116283" y="57673"/>
                    </a:lnTo>
                    <a:lnTo>
                      <a:pt x="58611" y="0"/>
                    </a:lnTo>
                    <a:cubicBezTo>
                      <a:pt x="22038" y="46732"/>
                      <a:pt x="0" y="105655"/>
                      <a:pt x="0" y="169736"/>
                    </a:cubicBezTo>
                    <a:cubicBezTo>
                      <a:pt x="0" y="282268"/>
                      <a:pt x="67519" y="378858"/>
                      <a:pt x="164109" y="421683"/>
                    </a:cubicBezTo>
                    <a:lnTo>
                      <a:pt x="220219" y="369012"/>
                    </a:lnTo>
                    <a:cubicBezTo>
                      <a:pt x="224908" y="364636"/>
                      <a:pt x="227253" y="358384"/>
                      <a:pt x="226627" y="351976"/>
                    </a:cubicBezTo>
                    <a:close/>
                  </a:path>
                </a:pathLst>
              </a:custGeom>
              <a:solidFill>
                <a:srgbClr val="53DB50"/>
              </a:solidFill>
              <a:ln w="0"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AB068D91-1783-857D-BCD0-1F7C628B8B43}"/>
                  </a:ext>
                </a:extLst>
              </p:cNvPr>
              <p:cNvSpPr/>
              <p:nvPr/>
            </p:nvSpPr>
            <p:spPr>
              <a:xfrm>
                <a:off x="2290908" y="3205984"/>
                <a:ext cx="476542" cy="550938"/>
              </a:xfrm>
              <a:custGeom>
                <a:avLst/>
                <a:gdLst>
                  <a:gd name="connsiteX0" fmla="*/ 476386 w 476542"/>
                  <a:gd name="connsiteY0" fmla="*/ 369637 h 550938"/>
                  <a:gd name="connsiteX1" fmla="*/ 369637 w 476542"/>
                  <a:gd name="connsiteY1" fmla="*/ 404647 h 550938"/>
                  <a:gd name="connsiteX2" fmla="*/ 363229 w 476542"/>
                  <a:gd name="connsiteY2" fmla="*/ 405741 h 550938"/>
                  <a:gd name="connsiteX3" fmla="*/ 348537 w 476542"/>
                  <a:gd name="connsiteY3" fmla="*/ 399645 h 550938"/>
                  <a:gd name="connsiteX4" fmla="*/ 313371 w 476542"/>
                  <a:gd name="connsiteY4" fmla="*/ 364479 h 550938"/>
                  <a:gd name="connsiteX5" fmla="*/ 308057 w 476542"/>
                  <a:gd name="connsiteY5" fmla="*/ 344630 h 550938"/>
                  <a:gd name="connsiteX6" fmla="*/ 324624 w 476542"/>
                  <a:gd name="connsiteY6" fmla="*/ 281487 h 550938"/>
                  <a:gd name="connsiteX7" fmla="*/ 329938 w 476542"/>
                  <a:gd name="connsiteY7" fmla="*/ 272109 h 550938"/>
                  <a:gd name="connsiteX8" fmla="*/ 358227 w 476542"/>
                  <a:gd name="connsiteY8" fmla="*/ 243820 h 550938"/>
                  <a:gd name="connsiteX9" fmla="*/ 358227 w 476542"/>
                  <a:gd name="connsiteY9" fmla="*/ 218812 h 550938"/>
                  <a:gd name="connsiteX10" fmla="*/ 315715 w 476542"/>
                  <a:gd name="connsiteY10" fmla="*/ 175363 h 550938"/>
                  <a:gd name="connsiteX11" fmla="*/ 315872 w 476542"/>
                  <a:gd name="connsiteY11" fmla="*/ 146135 h 550938"/>
                  <a:gd name="connsiteX12" fmla="*/ 396051 w 476542"/>
                  <a:gd name="connsiteY12" fmla="*/ 66113 h 550938"/>
                  <a:gd name="connsiteX13" fmla="*/ 217093 w 476542"/>
                  <a:gd name="connsiteY13" fmla="*/ 0 h 550938"/>
                  <a:gd name="connsiteX14" fmla="*/ 0 w 476542"/>
                  <a:gd name="connsiteY14" fmla="*/ 105811 h 550938"/>
                  <a:gd name="connsiteX15" fmla="*/ 57673 w 476542"/>
                  <a:gd name="connsiteY15" fmla="*/ 163484 h 550938"/>
                  <a:gd name="connsiteX16" fmla="*/ 143322 w 476542"/>
                  <a:gd name="connsiteY16" fmla="*/ 163484 h 550938"/>
                  <a:gd name="connsiteX17" fmla="*/ 158014 w 476542"/>
                  <a:gd name="connsiteY17" fmla="*/ 169580 h 550938"/>
                  <a:gd name="connsiteX18" fmla="*/ 231160 w 476542"/>
                  <a:gd name="connsiteY18" fmla="*/ 242725 h 550938"/>
                  <a:gd name="connsiteX19" fmla="*/ 236474 w 476542"/>
                  <a:gd name="connsiteY19" fmla="*/ 262888 h 550938"/>
                  <a:gd name="connsiteX20" fmla="*/ 218812 w 476542"/>
                  <a:gd name="connsiteY20" fmla="*/ 327594 h 550938"/>
                  <a:gd name="connsiteX21" fmla="*/ 199901 w 476542"/>
                  <a:gd name="connsiteY21" fmla="*/ 342754 h 550938"/>
                  <a:gd name="connsiteX22" fmla="*/ 88775 w 476542"/>
                  <a:gd name="connsiteY22" fmla="*/ 348068 h 550938"/>
                  <a:gd name="connsiteX23" fmla="*/ 149261 w 476542"/>
                  <a:gd name="connsiteY23" fmla="*/ 372763 h 550938"/>
                  <a:gd name="connsiteX24" fmla="*/ 162078 w 476542"/>
                  <a:gd name="connsiteY24" fmla="*/ 389955 h 550938"/>
                  <a:gd name="connsiteX25" fmla="*/ 168486 w 476542"/>
                  <a:gd name="connsiteY25" fmla="*/ 457631 h 550938"/>
                  <a:gd name="connsiteX26" fmla="*/ 162078 w 476542"/>
                  <a:gd name="connsiteY26" fmla="*/ 474667 h 550938"/>
                  <a:gd name="connsiteX27" fmla="*/ 105968 w 476542"/>
                  <a:gd name="connsiteY27" fmla="*/ 527338 h 550938"/>
                  <a:gd name="connsiteX28" fmla="*/ 217406 w 476542"/>
                  <a:gd name="connsiteY28" fmla="*/ 550939 h 550938"/>
                  <a:gd name="connsiteX29" fmla="*/ 476542 w 476542"/>
                  <a:gd name="connsiteY29" fmla="*/ 369168 h 5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542" h="550938">
                    <a:moveTo>
                      <a:pt x="476386" y="369637"/>
                    </a:moveTo>
                    <a:lnTo>
                      <a:pt x="369637" y="404647"/>
                    </a:lnTo>
                    <a:cubicBezTo>
                      <a:pt x="367449" y="405272"/>
                      <a:pt x="365261" y="405741"/>
                      <a:pt x="363229" y="405741"/>
                    </a:cubicBezTo>
                    <a:cubicBezTo>
                      <a:pt x="357758" y="405741"/>
                      <a:pt x="352444" y="403553"/>
                      <a:pt x="348537" y="399645"/>
                    </a:cubicBezTo>
                    <a:lnTo>
                      <a:pt x="313371" y="364479"/>
                    </a:lnTo>
                    <a:cubicBezTo>
                      <a:pt x="308213" y="359321"/>
                      <a:pt x="306181" y="351663"/>
                      <a:pt x="308057" y="344630"/>
                    </a:cubicBezTo>
                    <a:lnTo>
                      <a:pt x="324624" y="281487"/>
                    </a:lnTo>
                    <a:cubicBezTo>
                      <a:pt x="325562" y="277892"/>
                      <a:pt x="327437" y="274766"/>
                      <a:pt x="329938" y="272109"/>
                    </a:cubicBezTo>
                    <a:lnTo>
                      <a:pt x="358227" y="243820"/>
                    </a:lnTo>
                    <a:lnTo>
                      <a:pt x="358227" y="218812"/>
                    </a:lnTo>
                    <a:lnTo>
                      <a:pt x="315715" y="175363"/>
                    </a:lnTo>
                    <a:cubicBezTo>
                      <a:pt x="307744" y="167235"/>
                      <a:pt x="307901" y="154263"/>
                      <a:pt x="315872" y="146135"/>
                    </a:cubicBezTo>
                    <a:lnTo>
                      <a:pt x="396051" y="66113"/>
                    </a:lnTo>
                    <a:cubicBezTo>
                      <a:pt x="347912" y="25007"/>
                      <a:pt x="285394" y="0"/>
                      <a:pt x="217093" y="0"/>
                    </a:cubicBezTo>
                    <a:cubicBezTo>
                      <a:pt x="128943" y="0"/>
                      <a:pt x="50483" y="41418"/>
                      <a:pt x="0" y="105811"/>
                    </a:cubicBezTo>
                    <a:lnTo>
                      <a:pt x="57673" y="163484"/>
                    </a:lnTo>
                    <a:lnTo>
                      <a:pt x="143322" y="163484"/>
                    </a:lnTo>
                    <a:cubicBezTo>
                      <a:pt x="148793" y="163484"/>
                      <a:pt x="154106" y="165672"/>
                      <a:pt x="158014" y="169580"/>
                    </a:cubicBezTo>
                    <a:lnTo>
                      <a:pt x="231160" y="242725"/>
                    </a:lnTo>
                    <a:cubicBezTo>
                      <a:pt x="236474" y="248040"/>
                      <a:pt x="238506" y="255698"/>
                      <a:pt x="236474" y="262888"/>
                    </a:cubicBezTo>
                    <a:lnTo>
                      <a:pt x="218812" y="327594"/>
                    </a:lnTo>
                    <a:cubicBezTo>
                      <a:pt x="216468" y="336190"/>
                      <a:pt x="208810" y="342442"/>
                      <a:pt x="199901" y="342754"/>
                    </a:cubicBezTo>
                    <a:lnTo>
                      <a:pt x="88775" y="348068"/>
                    </a:lnTo>
                    <a:lnTo>
                      <a:pt x="149261" y="372763"/>
                    </a:lnTo>
                    <a:cubicBezTo>
                      <a:pt x="156451" y="375732"/>
                      <a:pt x="161296" y="382297"/>
                      <a:pt x="162078" y="389955"/>
                    </a:cubicBezTo>
                    <a:lnTo>
                      <a:pt x="168486" y="457631"/>
                    </a:lnTo>
                    <a:cubicBezTo>
                      <a:pt x="169111" y="464039"/>
                      <a:pt x="166766" y="470291"/>
                      <a:pt x="162078" y="474667"/>
                    </a:cubicBezTo>
                    <a:lnTo>
                      <a:pt x="105968" y="527338"/>
                    </a:lnTo>
                    <a:cubicBezTo>
                      <a:pt x="140040" y="542499"/>
                      <a:pt x="177707" y="550939"/>
                      <a:pt x="217406" y="550939"/>
                    </a:cubicBezTo>
                    <a:cubicBezTo>
                      <a:pt x="336659" y="550939"/>
                      <a:pt x="438250" y="475136"/>
                      <a:pt x="476542" y="369168"/>
                    </a:cubicBezTo>
                    <a:close/>
                  </a:path>
                </a:pathLst>
              </a:custGeom>
              <a:solidFill>
                <a:srgbClr val="C5FFCB"/>
              </a:solidFill>
              <a:ln w="0" cap="flat">
                <a:noFill/>
                <a:prstDash val="solid"/>
                <a:miter/>
              </a:ln>
            </p:spPr>
            <p:txBody>
              <a:bodyPr rtlCol="0" anchor="ctr"/>
              <a:lstStyle/>
              <a:p>
                <a:endParaRPr lang="zh-CN" altLang="en-US"/>
              </a:p>
            </p:txBody>
          </p:sp>
        </p:grpSp>
        <p:grpSp>
          <p:nvGrpSpPr>
            <p:cNvPr id="28" name="组合 27">
              <a:extLst>
                <a:ext uri="{FF2B5EF4-FFF2-40B4-BE49-F238E27FC236}">
                  <a16:creationId xmlns:a16="http://schemas.microsoft.com/office/drawing/2014/main" id="{F44F48FD-8024-1DA2-7240-B8B1C0FD0D6F}"/>
                </a:ext>
              </a:extLst>
            </p:cNvPr>
            <p:cNvGrpSpPr/>
            <p:nvPr/>
          </p:nvGrpSpPr>
          <p:grpSpPr>
            <a:xfrm>
              <a:off x="6775939" y="4045755"/>
              <a:ext cx="416368" cy="416681"/>
              <a:chOff x="6775939" y="4045755"/>
              <a:chExt cx="416368" cy="416681"/>
            </a:xfrm>
          </p:grpSpPr>
          <p:grpSp>
            <p:nvGrpSpPr>
              <p:cNvPr id="106" name="组合 105">
                <a:extLst>
                  <a:ext uri="{FF2B5EF4-FFF2-40B4-BE49-F238E27FC236}">
                    <a16:creationId xmlns:a16="http://schemas.microsoft.com/office/drawing/2014/main" id="{72D63E10-3F95-8961-D1D8-61F56A0770A8}"/>
                  </a:ext>
                </a:extLst>
              </p:cNvPr>
              <p:cNvGrpSpPr/>
              <p:nvPr/>
            </p:nvGrpSpPr>
            <p:grpSpPr>
              <a:xfrm>
                <a:off x="6928672" y="4174599"/>
                <a:ext cx="122246" cy="150885"/>
                <a:chOff x="6928672" y="4174599"/>
                <a:chExt cx="122246" cy="150885"/>
              </a:xfrm>
            </p:grpSpPr>
            <p:sp>
              <p:nvSpPr>
                <p:cNvPr id="109" name="任意多边形: 形状 108">
                  <a:extLst>
                    <a:ext uri="{FF2B5EF4-FFF2-40B4-BE49-F238E27FC236}">
                      <a16:creationId xmlns:a16="http://schemas.microsoft.com/office/drawing/2014/main" id="{85ECEF1E-349E-8157-A84B-35A884528DE5}"/>
                    </a:ext>
                  </a:extLst>
                </p:cNvPr>
                <p:cNvSpPr/>
                <p:nvPr/>
              </p:nvSpPr>
              <p:spPr>
                <a:xfrm>
                  <a:off x="6928672" y="4174599"/>
                  <a:ext cx="122246" cy="150885"/>
                </a:xfrm>
                <a:custGeom>
                  <a:avLst/>
                  <a:gdLst>
                    <a:gd name="connsiteX0" fmla="*/ 120626 w 122246"/>
                    <a:gd name="connsiteY0" fmla="*/ 127636 h 150885"/>
                    <a:gd name="connsiteX1" fmla="*/ 71237 w 122246"/>
                    <a:gd name="connsiteY1" fmla="*/ 39799 h 150885"/>
                    <a:gd name="connsiteX2" fmla="*/ 24036 w 122246"/>
                    <a:gd name="connsiteY2" fmla="*/ 6195 h 150885"/>
                    <a:gd name="connsiteX3" fmla="*/ 12471 w 122246"/>
                    <a:gd name="connsiteY3" fmla="*/ 100 h 150885"/>
                    <a:gd name="connsiteX4" fmla="*/ 3093 w 122246"/>
                    <a:gd name="connsiteY4" fmla="*/ 9009 h 150885"/>
                    <a:gd name="connsiteX5" fmla="*/ 30601 w 122246"/>
                    <a:gd name="connsiteY5" fmla="*/ 137483 h 150885"/>
                    <a:gd name="connsiteX6" fmla="*/ 60453 w 122246"/>
                    <a:gd name="connsiteY6" fmla="*/ 150299 h 150885"/>
                    <a:gd name="connsiteX7" fmla="*/ 78271 w 122246"/>
                    <a:gd name="connsiteY7" fmla="*/ 150299 h 150885"/>
                    <a:gd name="connsiteX8" fmla="*/ 104371 w 122246"/>
                    <a:gd name="connsiteY8" fmla="*/ 142797 h 150885"/>
                    <a:gd name="connsiteX9" fmla="*/ 116094 w 122246"/>
                    <a:gd name="connsiteY9" fmla="*/ 136545 h 150885"/>
                    <a:gd name="connsiteX10" fmla="*/ 118751 w 122246"/>
                    <a:gd name="connsiteY10" fmla="*/ 134982 h 150885"/>
                    <a:gd name="connsiteX11" fmla="*/ 119532 w 122246"/>
                    <a:gd name="connsiteY11" fmla="*/ 134357 h 150885"/>
                    <a:gd name="connsiteX12" fmla="*/ 119532 w 122246"/>
                    <a:gd name="connsiteY12" fmla="*/ 134357 h 150885"/>
                    <a:gd name="connsiteX13" fmla="*/ 119845 w 122246"/>
                    <a:gd name="connsiteY13" fmla="*/ 133888 h 150885"/>
                    <a:gd name="connsiteX14" fmla="*/ 120626 w 122246"/>
                    <a:gd name="connsiteY14" fmla="*/ 127480 h 15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246" h="150885">
                      <a:moveTo>
                        <a:pt x="120626" y="127636"/>
                      </a:moveTo>
                      <a:cubicBezTo>
                        <a:pt x="128910" y="62618"/>
                        <a:pt x="104371" y="49645"/>
                        <a:pt x="71237" y="39799"/>
                      </a:cubicBezTo>
                      <a:cubicBezTo>
                        <a:pt x="52794" y="34328"/>
                        <a:pt x="35289" y="29171"/>
                        <a:pt x="24036" y="6195"/>
                      </a:cubicBezTo>
                      <a:cubicBezTo>
                        <a:pt x="21848" y="1819"/>
                        <a:pt x="17316" y="-525"/>
                        <a:pt x="12471" y="100"/>
                      </a:cubicBezTo>
                      <a:cubicBezTo>
                        <a:pt x="7781" y="725"/>
                        <a:pt x="4031" y="4320"/>
                        <a:pt x="3093" y="9009"/>
                      </a:cubicBezTo>
                      <a:cubicBezTo>
                        <a:pt x="-815" y="28077"/>
                        <a:pt x="-7535" y="105911"/>
                        <a:pt x="30601" y="137483"/>
                      </a:cubicBezTo>
                      <a:cubicBezTo>
                        <a:pt x="39197" y="144516"/>
                        <a:pt x="49043" y="148736"/>
                        <a:pt x="60453" y="150299"/>
                      </a:cubicBezTo>
                      <a:cubicBezTo>
                        <a:pt x="66080" y="151080"/>
                        <a:pt x="72019" y="151080"/>
                        <a:pt x="78271" y="150299"/>
                      </a:cubicBezTo>
                      <a:cubicBezTo>
                        <a:pt x="87335" y="149361"/>
                        <a:pt x="96088" y="146548"/>
                        <a:pt x="104371" y="142797"/>
                      </a:cubicBezTo>
                      <a:cubicBezTo>
                        <a:pt x="108435" y="140921"/>
                        <a:pt x="112343" y="138889"/>
                        <a:pt x="116094" y="136545"/>
                      </a:cubicBezTo>
                      <a:cubicBezTo>
                        <a:pt x="117032" y="136076"/>
                        <a:pt x="117813" y="135607"/>
                        <a:pt x="118751" y="134982"/>
                      </a:cubicBezTo>
                      <a:lnTo>
                        <a:pt x="119532" y="134357"/>
                      </a:lnTo>
                      <a:lnTo>
                        <a:pt x="119532" y="134357"/>
                      </a:lnTo>
                      <a:cubicBezTo>
                        <a:pt x="119532" y="134357"/>
                        <a:pt x="119689" y="134044"/>
                        <a:pt x="119845" y="133888"/>
                      </a:cubicBezTo>
                      <a:cubicBezTo>
                        <a:pt x="120157" y="131700"/>
                        <a:pt x="120470" y="129668"/>
                        <a:pt x="120626" y="127480"/>
                      </a:cubicBezTo>
                      <a:close/>
                    </a:path>
                  </a:pathLst>
                </a:custGeom>
                <a:solidFill>
                  <a:srgbClr val="159E31"/>
                </a:solidFill>
                <a:ln w="0"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F674B0B0-1FE3-919D-E558-3E46B82E5594}"/>
                    </a:ext>
                  </a:extLst>
                </p:cNvPr>
                <p:cNvSpPr/>
                <p:nvPr/>
              </p:nvSpPr>
              <p:spPr>
                <a:xfrm>
                  <a:off x="6944894" y="4198611"/>
                  <a:ext cx="104404" cy="112844"/>
                </a:xfrm>
                <a:custGeom>
                  <a:avLst/>
                  <a:gdLst>
                    <a:gd name="connsiteX0" fmla="*/ 103311 w 104404"/>
                    <a:gd name="connsiteY0" fmla="*/ 110500 h 112844"/>
                    <a:gd name="connsiteX1" fmla="*/ 103311 w 104404"/>
                    <a:gd name="connsiteY1" fmla="*/ 110500 h 112844"/>
                    <a:gd name="connsiteX2" fmla="*/ 103623 w 104404"/>
                    <a:gd name="connsiteY2" fmla="*/ 110031 h 112844"/>
                    <a:gd name="connsiteX3" fmla="*/ 104405 w 104404"/>
                    <a:gd name="connsiteY3" fmla="*/ 103623 h 112844"/>
                    <a:gd name="connsiteX4" fmla="*/ 82524 w 104404"/>
                    <a:gd name="connsiteY4" fmla="*/ 79241 h 112844"/>
                    <a:gd name="connsiteX5" fmla="*/ 52828 w 104404"/>
                    <a:gd name="connsiteY5" fmla="*/ 53453 h 112844"/>
                    <a:gd name="connsiteX6" fmla="*/ 21412 w 104404"/>
                    <a:gd name="connsiteY6" fmla="*/ 30165 h 112844"/>
                    <a:gd name="connsiteX7" fmla="*/ 7033 w 104404"/>
                    <a:gd name="connsiteY7" fmla="*/ 17661 h 112844"/>
                    <a:gd name="connsiteX8" fmla="*/ 0 w 104404"/>
                    <a:gd name="connsiteY8" fmla="*/ 0 h 112844"/>
                    <a:gd name="connsiteX9" fmla="*/ 5939 w 104404"/>
                    <a:gd name="connsiteY9" fmla="*/ 18599 h 112844"/>
                    <a:gd name="connsiteX10" fmla="*/ 19849 w 104404"/>
                    <a:gd name="connsiteY10" fmla="*/ 32666 h 112844"/>
                    <a:gd name="connsiteX11" fmla="*/ 49702 w 104404"/>
                    <a:gd name="connsiteY11" fmla="*/ 57516 h 112844"/>
                    <a:gd name="connsiteX12" fmla="*/ 77522 w 104404"/>
                    <a:gd name="connsiteY12" fmla="*/ 84399 h 112844"/>
                    <a:gd name="connsiteX13" fmla="*/ 99872 w 104404"/>
                    <a:gd name="connsiteY13" fmla="*/ 112845 h 112844"/>
                    <a:gd name="connsiteX14" fmla="*/ 102529 w 104404"/>
                    <a:gd name="connsiteY14" fmla="*/ 111282 h 112844"/>
                    <a:gd name="connsiteX15" fmla="*/ 103311 w 104404"/>
                    <a:gd name="connsiteY15" fmla="*/ 110657 h 11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404" h="112844">
                      <a:moveTo>
                        <a:pt x="103311" y="110500"/>
                      </a:moveTo>
                      <a:lnTo>
                        <a:pt x="103311" y="110500"/>
                      </a:lnTo>
                      <a:cubicBezTo>
                        <a:pt x="103311" y="110500"/>
                        <a:pt x="103467" y="110188"/>
                        <a:pt x="103623" y="110031"/>
                      </a:cubicBezTo>
                      <a:cubicBezTo>
                        <a:pt x="103936" y="107843"/>
                        <a:pt x="104249" y="105811"/>
                        <a:pt x="104405" y="103623"/>
                      </a:cubicBezTo>
                      <a:cubicBezTo>
                        <a:pt x="97841" y="94715"/>
                        <a:pt x="90338" y="86743"/>
                        <a:pt x="82524" y="79241"/>
                      </a:cubicBezTo>
                      <a:cubicBezTo>
                        <a:pt x="72990" y="70176"/>
                        <a:pt x="62987" y="61580"/>
                        <a:pt x="52828" y="53453"/>
                      </a:cubicBezTo>
                      <a:cubicBezTo>
                        <a:pt x="42669" y="45325"/>
                        <a:pt x="32197" y="37511"/>
                        <a:pt x="21412" y="30165"/>
                      </a:cubicBezTo>
                      <a:cubicBezTo>
                        <a:pt x="15942" y="26570"/>
                        <a:pt x="10941" y="22663"/>
                        <a:pt x="7033" y="17661"/>
                      </a:cubicBezTo>
                      <a:cubicBezTo>
                        <a:pt x="3126" y="12660"/>
                        <a:pt x="625" y="6408"/>
                        <a:pt x="0" y="0"/>
                      </a:cubicBezTo>
                      <a:cubicBezTo>
                        <a:pt x="0" y="6564"/>
                        <a:pt x="2188" y="12972"/>
                        <a:pt x="5939" y="18599"/>
                      </a:cubicBezTo>
                      <a:cubicBezTo>
                        <a:pt x="9534" y="24069"/>
                        <a:pt x="14692" y="28758"/>
                        <a:pt x="19849" y="32666"/>
                      </a:cubicBezTo>
                      <a:cubicBezTo>
                        <a:pt x="30165" y="40636"/>
                        <a:pt x="40011" y="48920"/>
                        <a:pt x="49702" y="57516"/>
                      </a:cubicBezTo>
                      <a:cubicBezTo>
                        <a:pt x="59392" y="66113"/>
                        <a:pt x="68770" y="75021"/>
                        <a:pt x="77522" y="84399"/>
                      </a:cubicBezTo>
                      <a:cubicBezTo>
                        <a:pt x="85806" y="93308"/>
                        <a:pt x="93620" y="102685"/>
                        <a:pt x="99872" y="112845"/>
                      </a:cubicBezTo>
                      <a:cubicBezTo>
                        <a:pt x="100810" y="112376"/>
                        <a:pt x="101592" y="111907"/>
                        <a:pt x="102529" y="111282"/>
                      </a:cubicBezTo>
                      <a:lnTo>
                        <a:pt x="103311" y="110657"/>
                      </a:lnTo>
                      <a:close/>
                    </a:path>
                  </a:pathLst>
                </a:custGeom>
                <a:solidFill>
                  <a:srgbClr val="C5FFCB"/>
                </a:solidFill>
                <a:ln w="0" cap="flat">
                  <a:noFill/>
                  <a:prstDash val="solid"/>
                  <a:miter/>
                </a:ln>
              </p:spPr>
              <p:txBody>
                <a:bodyPr rtlCol="0" anchor="ctr"/>
                <a:lstStyle/>
                <a:p>
                  <a:endParaRPr lang="zh-CN" altLang="en-US"/>
                </a:p>
              </p:txBody>
            </p:sp>
          </p:grpSp>
          <p:sp>
            <p:nvSpPr>
              <p:cNvPr id="107" name="任意多边形: 形状 106">
                <a:extLst>
                  <a:ext uri="{FF2B5EF4-FFF2-40B4-BE49-F238E27FC236}">
                    <a16:creationId xmlns:a16="http://schemas.microsoft.com/office/drawing/2014/main" id="{09BFE873-1526-D873-D948-E59457BE69EE}"/>
                  </a:ext>
                </a:extLst>
              </p:cNvPr>
              <p:cNvSpPr/>
              <p:nvPr/>
            </p:nvSpPr>
            <p:spPr>
              <a:xfrm>
                <a:off x="6775939" y="4045755"/>
                <a:ext cx="416368" cy="416525"/>
              </a:xfrm>
              <a:custGeom>
                <a:avLst/>
                <a:gdLst>
                  <a:gd name="connsiteX0" fmla="*/ 378546 w 416368"/>
                  <a:gd name="connsiteY0" fmla="*/ 255698 h 416525"/>
                  <a:gd name="connsiteX1" fmla="*/ 390111 w 416368"/>
                  <a:gd name="connsiteY1" fmla="*/ 255698 h 416525"/>
                  <a:gd name="connsiteX2" fmla="*/ 416369 w 416368"/>
                  <a:gd name="connsiteY2" fmla="*/ 231004 h 416525"/>
                  <a:gd name="connsiteX3" fmla="*/ 416369 w 416368"/>
                  <a:gd name="connsiteY3" fmla="*/ 185365 h 416525"/>
                  <a:gd name="connsiteX4" fmla="*/ 391674 w 416368"/>
                  <a:gd name="connsiteY4" fmla="*/ 160671 h 416525"/>
                  <a:gd name="connsiteX5" fmla="*/ 379171 w 416368"/>
                  <a:gd name="connsiteY5" fmla="*/ 160671 h 416525"/>
                  <a:gd name="connsiteX6" fmla="*/ 366824 w 416368"/>
                  <a:gd name="connsiteY6" fmla="*/ 152231 h 416525"/>
                  <a:gd name="connsiteX7" fmla="*/ 359634 w 416368"/>
                  <a:gd name="connsiteY7" fmla="*/ 135039 h 416525"/>
                  <a:gd name="connsiteX8" fmla="*/ 362134 w 416368"/>
                  <a:gd name="connsiteY8" fmla="*/ 121441 h 416525"/>
                  <a:gd name="connsiteX9" fmla="*/ 370262 w 416368"/>
                  <a:gd name="connsiteY9" fmla="*/ 113314 h 416525"/>
                  <a:gd name="connsiteX10" fmla="*/ 378546 w 416368"/>
                  <a:gd name="connsiteY10" fmla="*/ 95027 h 416525"/>
                  <a:gd name="connsiteX11" fmla="*/ 371512 w 416368"/>
                  <a:gd name="connsiteY11" fmla="*/ 77209 h 416525"/>
                  <a:gd name="connsiteX12" fmla="*/ 339159 w 416368"/>
                  <a:gd name="connsiteY12" fmla="*/ 44856 h 416525"/>
                  <a:gd name="connsiteX13" fmla="*/ 304306 w 416368"/>
                  <a:gd name="connsiteY13" fmla="*/ 44856 h 416525"/>
                  <a:gd name="connsiteX14" fmla="*/ 295397 w 416368"/>
                  <a:gd name="connsiteY14" fmla="*/ 53765 h 416525"/>
                  <a:gd name="connsiteX15" fmla="*/ 280705 w 416368"/>
                  <a:gd name="connsiteY15" fmla="*/ 56422 h 416525"/>
                  <a:gd name="connsiteX16" fmla="*/ 264138 w 416368"/>
                  <a:gd name="connsiteY16" fmla="*/ 49545 h 416525"/>
                  <a:gd name="connsiteX17" fmla="*/ 255698 w 416368"/>
                  <a:gd name="connsiteY17" fmla="*/ 37198 h 416525"/>
                  <a:gd name="connsiteX18" fmla="*/ 255698 w 416368"/>
                  <a:gd name="connsiteY18" fmla="*/ 24694 h 416525"/>
                  <a:gd name="connsiteX19" fmla="*/ 231004 w 416368"/>
                  <a:gd name="connsiteY19" fmla="*/ 0 h 416525"/>
                  <a:gd name="connsiteX20" fmla="*/ 185365 w 416368"/>
                  <a:gd name="connsiteY20" fmla="*/ 0 h 416525"/>
                  <a:gd name="connsiteX21" fmla="*/ 160671 w 416368"/>
                  <a:gd name="connsiteY21" fmla="*/ 24694 h 416525"/>
                  <a:gd name="connsiteX22" fmla="*/ 160671 w 416368"/>
                  <a:gd name="connsiteY22" fmla="*/ 37198 h 416525"/>
                  <a:gd name="connsiteX23" fmla="*/ 152231 w 416368"/>
                  <a:gd name="connsiteY23" fmla="*/ 49545 h 416525"/>
                  <a:gd name="connsiteX24" fmla="*/ 135038 w 416368"/>
                  <a:gd name="connsiteY24" fmla="*/ 56735 h 416525"/>
                  <a:gd name="connsiteX25" fmla="*/ 121441 w 416368"/>
                  <a:gd name="connsiteY25" fmla="*/ 54234 h 416525"/>
                  <a:gd name="connsiteX26" fmla="*/ 113314 w 416368"/>
                  <a:gd name="connsiteY26" fmla="*/ 46107 h 416525"/>
                  <a:gd name="connsiteX27" fmla="*/ 77210 w 416368"/>
                  <a:gd name="connsiteY27" fmla="*/ 44856 h 416525"/>
                  <a:gd name="connsiteX28" fmla="*/ 44856 w 416368"/>
                  <a:gd name="connsiteY28" fmla="*/ 77209 h 416525"/>
                  <a:gd name="connsiteX29" fmla="*/ 44856 w 416368"/>
                  <a:gd name="connsiteY29" fmla="*/ 112063 h 416525"/>
                  <a:gd name="connsiteX30" fmla="*/ 53765 w 416368"/>
                  <a:gd name="connsiteY30" fmla="*/ 120972 h 416525"/>
                  <a:gd name="connsiteX31" fmla="*/ 56422 w 416368"/>
                  <a:gd name="connsiteY31" fmla="*/ 135664 h 416525"/>
                  <a:gd name="connsiteX32" fmla="*/ 49389 w 416368"/>
                  <a:gd name="connsiteY32" fmla="*/ 152856 h 416525"/>
                  <a:gd name="connsiteX33" fmla="*/ 37979 w 416368"/>
                  <a:gd name="connsiteY33" fmla="*/ 160671 h 416525"/>
                  <a:gd name="connsiteX34" fmla="*/ 26414 w 416368"/>
                  <a:gd name="connsiteY34" fmla="*/ 160671 h 416525"/>
                  <a:gd name="connsiteX35" fmla="*/ 0 w 416368"/>
                  <a:gd name="connsiteY35" fmla="*/ 185365 h 416525"/>
                  <a:gd name="connsiteX36" fmla="*/ 0 w 416368"/>
                  <a:gd name="connsiteY36" fmla="*/ 231004 h 416525"/>
                  <a:gd name="connsiteX37" fmla="*/ 24694 w 416368"/>
                  <a:gd name="connsiteY37" fmla="*/ 255698 h 416525"/>
                  <a:gd name="connsiteX38" fmla="*/ 37198 w 416368"/>
                  <a:gd name="connsiteY38" fmla="*/ 255698 h 416525"/>
                  <a:gd name="connsiteX39" fmla="*/ 49545 w 416368"/>
                  <a:gd name="connsiteY39" fmla="*/ 264138 h 416525"/>
                  <a:gd name="connsiteX40" fmla="*/ 56735 w 416368"/>
                  <a:gd name="connsiteY40" fmla="*/ 281330 h 416525"/>
                  <a:gd name="connsiteX41" fmla="*/ 54234 w 416368"/>
                  <a:gd name="connsiteY41" fmla="*/ 294928 h 416525"/>
                  <a:gd name="connsiteX42" fmla="*/ 46107 w 416368"/>
                  <a:gd name="connsiteY42" fmla="*/ 303055 h 416525"/>
                  <a:gd name="connsiteX43" fmla="*/ 37823 w 416368"/>
                  <a:gd name="connsiteY43" fmla="*/ 321342 h 416525"/>
                  <a:gd name="connsiteX44" fmla="*/ 44856 w 416368"/>
                  <a:gd name="connsiteY44" fmla="*/ 339159 h 416525"/>
                  <a:gd name="connsiteX45" fmla="*/ 77210 w 416368"/>
                  <a:gd name="connsiteY45" fmla="*/ 371512 h 416525"/>
                  <a:gd name="connsiteX46" fmla="*/ 94558 w 416368"/>
                  <a:gd name="connsiteY46" fmla="*/ 378702 h 416525"/>
                  <a:gd name="connsiteX47" fmla="*/ 111907 w 416368"/>
                  <a:gd name="connsiteY47" fmla="*/ 371512 h 416525"/>
                  <a:gd name="connsiteX48" fmla="*/ 120816 w 416368"/>
                  <a:gd name="connsiteY48" fmla="*/ 362604 h 416525"/>
                  <a:gd name="connsiteX49" fmla="*/ 135507 w 416368"/>
                  <a:gd name="connsiteY49" fmla="*/ 359947 h 416525"/>
                  <a:gd name="connsiteX50" fmla="*/ 152075 w 416368"/>
                  <a:gd name="connsiteY50" fmla="*/ 366823 h 416525"/>
                  <a:gd name="connsiteX51" fmla="*/ 160514 w 416368"/>
                  <a:gd name="connsiteY51" fmla="*/ 379171 h 416525"/>
                  <a:gd name="connsiteX52" fmla="*/ 160514 w 416368"/>
                  <a:gd name="connsiteY52" fmla="*/ 391831 h 416525"/>
                  <a:gd name="connsiteX53" fmla="*/ 185209 w 416368"/>
                  <a:gd name="connsiteY53" fmla="*/ 416525 h 416525"/>
                  <a:gd name="connsiteX54" fmla="*/ 230847 w 416368"/>
                  <a:gd name="connsiteY54" fmla="*/ 416525 h 416525"/>
                  <a:gd name="connsiteX55" fmla="*/ 255542 w 416368"/>
                  <a:gd name="connsiteY55" fmla="*/ 391831 h 416525"/>
                  <a:gd name="connsiteX56" fmla="*/ 255542 w 416368"/>
                  <a:gd name="connsiteY56" fmla="*/ 379171 h 416525"/>
                  <a:gd name="connsiteX57" fmla="*/ 263981 w 416368"/>
                  <a:gd name="connsiteY57" fmla="*/ 366823 h 416525"/>
                  <a:gd name="connsiteX58" fmla="*/ 281174 w 416368"/>
                  <a:gd name="connsiteY58" fmla="*/ 359634 h 416525"/>
                  <a:gd name="connsiteX59" fmla="*/ 294772 w 416368"/>
                  <a:gd name="connsiteY59" fmla="*/ 362135 h 416525"/>
                  <a:gd name="connsiteX60" fmla="*/ 302899 w 416368"/>
                  <a:gd name="connsiteY60" fmla="*/ 370262 h 416525"/>
                  <a:gd name="connsiteX61" fmla="*/ 321185 w 416368"/>
                  <a:gd name="connsiteY61" fmla="*/ 378545 h 416525"/>
                  <a:gd name="connsiteX62" fmla="*/ 339003 w 416368"/>
                  <a:gd name="connsiteY62" fmla="*/ 371512 h 416525"/>
                  <a:gd name="connsiteX63" fmla="*/ 371356 w 416368"/>
                  <a:gd name="connsiteY63" fmla="*/ 339159 h 416525"/>
                  <a:gd name="connsiteX64" fmla="*/ 378546 w 416368"/>
                  <a:gd name="connsiteY64" fmla="*/ 321811 h 416525"/>
                  <a:gd name="connsiteX65" fmla="*/ 371356 w 416368"/>
                  <a:gd name="connsiteY65" fmla="*/ 304462 h 416525"/>
                  <a:gd name="connsiteX66" fmla="*/ 362447 w 416368"/>
                  <a:gd name="connsiteY66" fmla="*/ 295553 h 416525"/>
                  <a:gd name="connsiteX67" fmla="*/ 359790 w 416368"/>
                  <a:gd name="connsiteY67" fmla="*/ 280861 h 416525"/>
                  <a:gd name="connsiteX68" fmla="*/ 366824 w 416368"/>
                  <a:gd name="connsiteY68" fmla="*/ 263669 h 416525"/>
                  <a:gd name="connsiteX69" fmla="*/ 378233 w 416368"/>
                  <a:gd name="connsiteY69" fmla="*/ 255854 h 416525"/>
                  <a:gd name="connsiteX70" fmla="*/ 191617 w 416368"/>
                  <a:gd name="connsiteY70" fmla="*/ 313214 h 416525"/>
                  <a:gd name="connsiteX71" fmla="*/ 103311 w 416368"/>
                  <a:gd name="connsiteY71" fmla="*/ 224908 h 416525"/>
                  <a:gd name="connsiteX72" fmla="*/ 133163 w 416368"/>
                  <a:gd name="connsiteY72" fmla="*/ 133007 h 416525"/>
                  <a:gd name="connsiteX73" fmla="*/ 225064 w 416368"/>
                  <a:gd name="connsiteY73" fmla="*/ 103154 h 416525"/>
                  <a:gd name="connsiteX74" fmla="*/ 313371 w 416368"/>
                  <a:gd name="connsiteY74" fmla="*/ 191461 h 416525"/>
                  <a:gd name="connsiteX75" fmla="*/ 313371 w 416368"/>
                  <a:gd name="connsiteY75" fmla="*/ 191461 h 416525"/>
                  <a:gd name="connsiteX76" fmla="*/ 314621 w 416368"/>
                  <a:gd name="connsiteY76" fmla="*/ 208341 h 416525"/>
                  <a:gd name="connsiteX77" fmla="*/ 283518 w 416368"/>
                  <a:gd name="connsiteY77" fmla="*/ 283519 h 416525"/>
                  <a:gd name="connsiteX78" fmla="*/ 191617 w 416368"/>
                  <a:gd name="connsiteY78" fmla="*/ 313371 h 41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6368" h="416525">
                    <a:moveTo>
                      <a:pt x="378546" y="255698"/>
                    </a:moveTo>
                    <a:lnTo>
                      <a:pt x="390111" y="255698"/>
                    </a:lnTo>
                    <a:cubicBezTo>
                      <a:pt x="405116" y="255698"/>
                      <a:pt x="416369" y="245070"/>
                      <a:pt x="416369" y="231004"/>
                    </a:cubicBezTo>
                    <a:lnTo>
                      <a:pt x="416369" y="185365"/>
                    </a:lnTo>
                    <a:cubicBezTo>
                      <a:pt x="416369" y="171768"/>
                      <a:pt x="405272" y="160671"/>
                      <a:pt x="391674" y="160671"/>
                    </a:cubicBezTo>
                    <a:lnTo>
                      <a:pt x="379171" y="160671"/>
                    </a:lnTo>
                    <a:cubicBezTo>
                      <a:pt x="373544" y="160671"/>
                      <a:pt x="368699" y="157232"/>
                      <a:pt x="366824" y="152231"/>
                    </a:cubicBezTo>
                    <a:cubicBezTo>
                      <a:pt x="364792" y="146448"/>
                      <a:pt x="362447" y="140665"/>
                      <a:pt x="359634" y="135039"/>
                    </a:cubicBezTo>
                    <a:cubicBezTo>
                      <a:pt x="357446" y="130506"/>
                      <a:pt x="358540" y="125192"/>
                      <a:pt x="362134" y="121441"/>
                    </a:cubicBezTo>
                    <a:lnTo>
                      <a:pt x="370262" y="113314"/>
                    </a:lnTo>
                    <a:cubicBezTo>
                      <a:pt x="375420" y="108156"/>
                      <a:pt x="378389" y="101748"/>
                      <a:pt x="378546" y="95027"/>
                    </a:cubicBezTo>
                    <a:cubicBezTo>
                      <a:pt x="378702" y="88306"/>
                      <a:pt x="376201" y="82055"/>
                      <a:pt x="371512" y="77209"/>
                    </a:cubicBezTo>
                    <a:lnTo>
                      <a:pt x="339159" y="44856"/>
                    </a:lnTo>
                    <a:cubicBezTo>
                      <a:pt x="329625" y="35323"/>
                      <a:pt x="313996" y="35323"/>
                      <a:pt x="304306" y="44856"/>
                    </a:cubicBezTo>
                    <a:lnTo>
                      <a:pt x="295397" y="53765"/>
                    </a:lnTo>
                    <a:cubicBezTo>
                      <a:pt x="291489" y="57673"/>
                      <a:pt x="285550" y="58767"/>
                      <a:pt x="280705" y="56422"/>
                    </a:cubicBezTo>
                    <a:cubicBezTo>
                      <a:pt x="275391" y="53922"/>
                      <a:pt x="269765" y="51577"/>
                      <a:pt x="264138" y="49545"/>
                    </a:cubicBezTo>
                    <a:cubicBezTo>
                      <a:pt x="258980" y="47826"/>
                      <a:pt x="255698" y="42825"/>
                      <a:pt x="255698" y="37198"/>
                    </a:cubicBezTo>
                    <a:lnTo>
                      <a:pt x="255698" y="24694"/>
                    </a:lnTo>
                    <a:cubicBezTo>
                      <a:pt x="255698" y="11097"/>
                      <a:pt x="244601" y="0"/>
                      <a:pt x="231004" y="0"/>
                    </a:cubicBezTo>
                    <a:lnTo>
                      <a:pt x="185365" y="0"/>
                    </a:lnTo>
                    <a:cubicBezTo>
                      <a:pt x="171768" y="0"/>
                      <a:pt x="160671" y="11097"/>
                      <a:pt x="160671" y="24694"/>
                    </a:cubicBezTo>
                    <a:lnTo>
                      <a:pt x="160671" y="37198"/>
                    </a:lnTo>
                    <a:cubicBezTo>
                      <a:pt x="160671" y="42825"/>
                      <a:pt x="157232" y="47670"/>
                      <a:pt x="152231" y="49545"/>
                    </a:cubicBezTo>
                    <a:cubicBezTo>
                      <a:pt x="146448" y="51577"/>
                      <a:pt x="140665" y="54078"/>
                      <a:pt x="135038" y="56735"/>
                    </a:cubicBezTo>
                    <a:cubicBezTo>
                      <a:pt x="130506" y="58923"/>
                      <a:pt x="125192" y="57829"/>
                      <a:pt x="121441" y="54234"/>
                    </a:cubicBezTo>
                    <a:lnTo>
                      <a:pt x="113314" y="46107"/>
                    </a:lnTo>
                    <a:cubicBezTo>
                      <a:pt x="102686" y="35479"/>
                      <a:pt x="87212" y="35010"/>
                      <a:pt x="77210" y="44856"/>
                    </a:cubicBezTo>
                    <a:lnTo>
                      <a:pt x="44856" y="77209"/>
                    </a:lnTo>
                    <a:cubicBezTo>
                      <a:pt x="35323" y="86743"/>
                      <a:pt x="35166" y="102373"/>
                      <a:pt x="44856" y="112063"/>
                    </a:cubicBezTo>
                    <a:lnTo>
                      <a:pt x="53765" y="120972"/>
                    </a:lnTo>
                    <a:cubicBezTo>
                      <a:pt x="57673" y="124879"/>
                      <a:pt x="58767" y="130819"/>
                      <a:pt x="56422" y="135664"/>
                    </a:cubicBezTo>
                    <a:cubicBezTo>
                      <a:pt x="53765" y="141290"/>
                      <a:pt x="51421" y="147073"/>
                      <a:pt x="49389" y="152856"/>
                    </a:cubicBezTo>
                    <a:cubicBezTo>
                      <a:pt x="47826" y="157545"/>
                      <a:pt x="43137" y="160671"/>
                      <a:pt x="37979" y="160671"/>
                    </a:cubicBezTo>
                    <a:lnTo>
                      <a:pt x="26414" y="160671"/>
                    </a:lnTo>
                    <a:cubicBezTo>
                      <a:pt x="11410" y="160671"/>
                      <a:pt x="0" y="171299"/>
                      <a:pt x="0" y="185365"/>
                    </a:cubicBezTo>
                    <a:lnTo>
                      <a:pt x="0" y="231004"/>
                    </a:lnTo>
                    <a:cubicBezTo>
                      <a:pt x="0" y="244601"/>
                      <a:pt x="11097" y="255698"/>
                      <a:pt x="24694" y="255698"/>
                    </a:cubicBezTo>
                    <a:lnTo>
                      <a:pt x="37198" y="255698"/>
                    </a:lnTo>
                    <a:cubicBezTo>
                      <a:pt x="42825" y="255698"/>
                      <a:pt x="47670" y="259136"/>
                      <a:pt x="49545" y="264138"/>
                    </a:cubicBezTo>
                    <a:cubicBezTo>
                      <a:pt x="51577" y="269921"/>
                      <a:pt x="53921" y="275704"/>
                      <a:pt x="56735" y="281330"/>
                    </a:cubicBezTo>
                    <a:cubicBezTo>
                      <a:pt x="58923" y="285707"/>
                      <a:pt x="57829" y="291177"/>
                      <a:pt x="54234" y="294928"/>
                    </a:cubicBezTo>
                    <a:lnTo>
                      <a:pt x="46107" y="303055"/>
                    </a:lnTo>
                    <a:cubicBezTo>
                      <a:pt x="40949" y="308213"/>
                      <a:pt x="37979" y="314621"/>
                      <a:pt x="37823" y="321342"/>
                    </a:cubicBezTo>
                    <a:cubicBezTo>
                      <a:pt x="37667" y="328062"/>
                      <a:pt x="40168" y="334314"/>
                      <a:pt x="44856" y="339159"/>
                    </a:cubicBezTo>
                    <a:lnTo>
                      <a:pt x="77210" y="371512"/>
                    </a:lnTo>
                    <a:cubicBezTo>
                      <a:pt x="81898" y="376201"/>
                      <a:pt x="87994" y="378702"/>
                      <a:pt x="94558" y="378702"/>
                    </a:cubicBezTo>
                    <a:cubicBezTo>
                      <a:pt x="101123" y="378702"/>
                      <a:pt x="107374" y="376201"/>
                      <a:pt x="111907" y="371512"/>
                    </a:cubicBezTo>
                    <a:lnTo>
                      <a:pt x="120816" y="362604"/>
                    </a:lnTo>
                    <a:cubicBezTo>
                      <a:pt x="124723" y="358696"/>
                      <a:pt x="130662" y="357602"/>
                      <a:pt x="135507" y="359947"/>
                    </a:cubicBezTo>
                    <a:cubicBezTo>
                      <a:pt x="140822" y="362447"/>
                      <a:pt x="146448" y="364792"/>
                      <a:pt x="152075" y="366823"/>
                    </a:cubicBezTo>
                    <a:cubicBezTo>
                      <a:pt x="157232" y="368543"/>
                      <a:pt x="160514" y="373544"/>
                      <a:pt x="160514" y="379171"/>
                    </a:cubicBezTo>
                    <a:lnTo>
                      <a:pt x="160514" y="391831"/>
                    </a:lnTo>
                    <a:cubicBezTo>
                      <a:pt x="160514" y="405428"/>
                      <a:pt x="171612" y="416525"/>
                      <a:pt x="185209" y="416525"/>
                    </a:cubicBezTo>
                    <a:lnTo>
                      <a:pt x="230847" y="416525"/>
                    </a:lnTo>
                    <a:cubicBezTo>
                      <a:pt x="244445" y="416525"/>
                      <a:pt x="255542" y="405428"/>
                      <a:pt x="255542" y="391831"/>
                    </a:cubicBezTo>
                    <a:lnTo>
                      <a:pt x="255542" y="379171"/>
                    </a:lnTo>
                    <a:cubicBezTo>
                      <a:pt x="255542" y="373544"/>
                      <a:pt x="258980" y="368699"/>
                      <a:pt x="263981" y="366823"/>
                    </a:cubicBezTo>
                    <a:cubicBezTo>
                      <a:pt x="269921" y="364792"/>
                      <a:pt x="275548" y="362291"/>
                      <a:pt x="281174" y="359634"/>
                    </a:cubicBezTo>
                    <a:cubicBezTo>
                      <a:pt x="285707" y="357446"/>
                      <a:pt x="291177" y="358540"/>
                      <a:pt x="294772" y="362135"/>
                    </a:cubicBezTo>
                    <a:lnTo>
                      <a:pt x="302899" y="370262"/>
                    </a:lnTo>
                    <a:cubicBezTo>
                      <a:pt x="308057" y="375420"/>
                      <a:pt x="314465" y="378389"/>
                      <a:pt x="321185" y="378545"/>
                    </a:cubicBezTo>
                    <a:cubicBezTo>
                      <a:pt x="327906" y="378702"/>
                      <a:pt x="334158" y="376201"/>
                      <a:pt x="339003" y="371512"/>
                    </a:cubicBezTo>
                    <a:lnTo>
                      <a:pt x="371356" y="339159"/>
                    </a:lnTo>
                    <a:cubicBezTo>
                      <a:pt x="376045" y="334471"/>
                      <a:pt x="378546" y="328375"/>
                      <a:pt x="378546" y="321811"/>
                    </a:cubicBezTo>
                    <a:cubicBezTo>
                      <a:pt x="378546" y="315246"/>
                      <a:pt x="376045" y="308994"/>
                      <a:pt x="371356" y="304462"/>
                    </a:cubicBezTo>
                    <a:lnTo>
                      <a:pt x="362447" y="295553"/>
                    </a:lnTo>
                    <a:cubicBezTo>
                      <a:pt x="358540" y="291646"/>
                      <a:pt x="357446" y="285707"/>
                      <a:pt x="359790" y="280861"/>
                    </a:cubicBezTo>
                    <a:cubicBezTo>
                      <a:pt x="362447" y="275235"/>
                      <a:pt x="364792" y="269452"/>
                      <a:pt x="366824" y="263669"/>
                    </a:cubicBezTo>
                    <a:cubicBezTo>
                      <a:pt x="368387" y="258980"/>
                      <a:pt x="373075" y="255854"/>
                      <a:pt x="378233" y="255854"/>
                    </a:cubicBezTo>
                    <a:close/>
                    <a:moveTo>
                      <a:pt x="191617" y="313214"/>
                    </a:moveTo>
                    <a:cubicBezTo>
                      <a:pt x="146604" y="306337"/>
                      <a:pt x="110188" y="270077"/>
                      <a:pt x="103311" y="224908"/>
                    </a:cubicBezTo>
                    <a:cubicBezTo>
                      <a:pt x="98153" y="190679"/>
                      <a:pt x="108937" y="157232"/>
                      <a:pt x="133163" y="133007"/>
                    </a:cubicBezTo>
                    <a:cubicBezTo>
                      <a:pt x="157389" y="108781"/>
                      <a:pt x="190836" y="97997"/>
                      <a:pt x="225064" y="103154"/>
                    </a:cubicBezTo>
                    <a:cubicBezTo>
                      <a:pt x="270077" y="110031"/>
                      <a:pt x="306338" y="146292"/>
                      <a:pt x="313371" y="191461"/>
                    </a:cubicBezTo>
                    <a:lnTo>
                      <a:pt x="313371" y="191461"/>
                    </a:lnTo>
                    <a:cubicBezTo>
                      <a:pt x="314308" y="197088"/>
                      <a:pt x="314621" y="202714"/>
                      <a:pt x="314621" y="208341"/>
                    </a:cubicBezTo>
                    <a:cubicBezTo>
                      <a:pt x="314621" y="236474"/>
                      <a:pt x="303680" y="263200"/>
                      <a:pt x="283518" y="283519"/>
                    </a:cubicBezTo>
                    <a:cubicBezTo>
                      <a:pt x="259293" y="307744"/>
                      <a:pt x="225846" y="318528"/>
                      <a:pt x="191617" y="313371"/>
                    </a:cubicBezTo>
                    <a:close/>
                  </a:path>
                </a:pathLst>
              </a:custGeom>
              <a:solidFill>
                <a:srgbClr val="60C21E"/>
              </a:solidFill>
              <a:ln w="0"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00D79CFE-3D47-3B13-8F31-6DCA8CED9340}"/>
                  </a:ext>
                </a:extLst>
              </p:cNvPr>
              <p:cNvSpPr/>
              <p:nvPr/>
            </p:nvSpPr>
            <p:spPr>
              <a:xfrm>
                <a:off x="6776252" y="4045912"/>
                <a:ext cx="208965" cy="416525"/>
              </a:xfrm>
              <a:custGeom>
                <a:avLst/>
                <a:gdLst>
                  <a:gd name="connsiteX0" fmla="*/ 208966 w 208965"/>
                  <a:gd name="connsiteY0" fmla="*/ 314152 h 416525"/>
                  <a:gd name="connsiteX1" fmla="*/ 191461 w 208965"/>
                  <a:gd name="connsiteY1" fmla="*/ 313058 h 416525"/>
                  <a:gd name="connsiteX2" fmla="*/ 103155 w 208965"/>
                  <a:gd name="connsiteY2" fmla="*/ 224752 h 416525"/>
                  <a:gd name="connsiteX3" fmla="*/ 133007 w 208965"/>
                  <a:gd name="connsiteY3" fmla="*/ 132850 h 416525"/>
                  <a:gd name="connsiteX4" fmla="*/ 208966 w 208965"/>
                  <a:gd name="connsiteY4" fmla="*/ 101904 h 416525"/>
                  <a:gd name="connsiteX5" fmla="*/ 208966 w 208965"/>
                  <a:gd name="connsiteY5" fmla="*/ 0 h 416525"/>
                  <a:gd name="connsiteX6" fmla="*/ 185366 w 208965"/>
                  <a:gd name="connsiteY6" fmla="*/ 0 h 416525"/>
                  <a:gd name="connsiteX7" fmla="*/ 160671 w 208965"/>
                  <a:gd name="connsiteY7" fmla="*/ 24695 h 416525"/>
                  <a:gd name="connsiteX8" fmla="*/ 160671 w 208965"/>
                  <a:gd name="connsiteY8" fmla="*/ 37198 h 416525"/>
                  <a:gd name="connsiteX9" fmla="*/ 152231 w 208965"/>
                  <a:gd name="connsiteY9" fmla="*/ 49545 h 416525"/>
                  <a:gd name="connsiteX10" fmla="*/ 135039 w 208965"/>
                  <a:gd name="connsiteY10" fmla="*/ 56735 h 416525"/>
                  <a:gd name="connsiteX11" fmla="*/ 121441 w 208965"/>
                  <a:gd name="connsiteY11" fmla="*/ 54234 h 416525"/>
                  <a:gd name="connsiteX12" fmla="*/ 113314 w 208965"/>
                  <a:gd name="connsiteY12" fmla="*/ 46107 h 416525"/>
                  <a:gd name="connsiteX13" fmla="*/ 77210 w 208965"/>
                  <a:gd name="connsiteY13" fmla="*/ 44856 h 416525"/>
                  <a:gd name="connsiteX14" fmla="*/ 44856 w 208965"/>
                  <a:gd name="connsiteY14" fmla="*/ 77210 h 416525"/>
                  <a:gd name="connsiteX15" fmla="*/ 44856 w 208965"/>
                  <a:gd name="connsiteY15" fmla="*/ 112063 h 416525"/>
                  <a:gd name="connsiteX16" fmla="*/ 53765 w 208965"/>
                  <a:gd name="connsiteY16" fmla="*/ 120972 h 416525"/>
                  <a:gd name="connsiteX17" fmla="*/ 56423 w 208965"/>
                  <a:gd name="connsiteY17" fmla="*/ 135664 h 416525"/>
                  <a:gd name="connsiteX18" fmla="*/ 49389 w 208965"/>
                  <a:gd name="connsiteY18" fmla="*/ 152856 h 416525"/>
                  <a:gd name="connsiteX19" fmla="*/ 37979 w 208965"/>
                  <a:gd name="connsiteY19" fmla="*/ 160671 h 416525"/>
                  <a:gd name="connsiteX20" fmla="*/ 26414 w 208965"/>
                  <a:gd name="connsiteY20" fmla="*/ 160671 h 416525"/>
                  <a:gd name="connsiteX21" fmla="*/ 0 w 208965"/>
                  <a:gd name="connsiteY21" fmla="*/ 185365 h 416525"/>
                  <a:gd name="connsiteX22" fmla="*/ 0 w 208965"/>
                  <a:gd name="connsiteY22" fmla="*/ 231004 h 416525"/>
                  <a:gd name="connsiteX23" fmla="*/ 24695 w 208965"/>
                  <a:gd name="connsiteY23" fmla="*/ 255698 h 416525"/>
                  <a:gd name="connsiteX24" fmla="*/ 37198 w 208965"/>
                  <a:gd name="connsiteY24" fmla="*/ 255698 h 416525"/>
                  <a:gd name="connsiteX25" fmla="*/ 49546 w 208965"/>
                  <a:gd name="connsiteY25" fmla="*/ 264138 h 416525"/>
                  <a:gd name="connsiteX26" fmla="*/ 56735 w 208965"/>
                  <a:gd name="connsiteY26" fmla="*/ 281330 h 416525"/>
                  <a:gd name="connsiteX27" fmla="*/ 54234 w 208965"/>
                  <a:gd name="connsiteY27" fmla="*/ 294928 h 416525"/>
                  <a:gd name="connsiteX28" fmla="*/ 46107 w 208965"/>
                  <a:gd name="connsiteY28" fmla="*/ 303055 h 416525"/>
                  <a:gd name="connsiteX29" fmla="*/ 37824 w 208965"/>
                  <a:gd name="connsiteY29" fmla="*/ 321342 h 416525"/>
                  <a:gd name="connsiteX30" fmla="*/ 44856 w 208965"/>
                  <a:gd name="connsiteY30" fmla="*/ 339159 h 416525"/>
                  <a:gd name="connsiteX31" fmla="*/ 77210 w 208965"/>
                  <a:gd name="connsiteY31" fmla="*/ 371513 h 416525"/>
                  <a:gd name="connsiteX32" fmla="*/ 94559 w 208965"/>
                  <a:gd name="connsiteY32" fmla="*/ 378702 h 416525"/>
                  <a:gd name="connsiteX33" fmla="*/ 111907 w 208965"/>
                  <a:gd name="connsiteY33" fmla="*/ 371513 h 416525"/>
                  <a:gd name="connsiteX34" fmla="*/ 120816 w 208965"/>
                  <a:gd name="connsiteY34" fmla="*/ 362604 h 416525"/>
                  <a:gd name="connsiteX35" fmla="*/ 135508 w 208965"/>
                  <a:gd name="connsiteY35" fmla="*/ 359947 h 416525"/>
                  <a:gd name="connsiteX36" fmla="*/ 152075 w 208965"/>
                  <a:gd name="connsiteY36" fmla="*/ 366824 h 416525"/>
                  <a:gd name="connsiteX37" fmla="*/ 160515 w 208965"/>
                  <a:gd name="connsiteY37" fmla="*/ 379171 h 416525"/>
                  <a:gd name="connsiteX38" fmla="*/ 160515 w 208965"/>
                  <a:gd name="connsiteY38" fmla="*/ 391831 h 416525"/>
                  <a:gd name="connsiteX39" fmla="*/ 185209 w 208965"/>
                  <a:gd name="connsiteY39" fmla="*/ 416525 h 416525"/>
                  <a:gd name="connsiteX40" fmla="*/ 208810 w 208965"/>
                  <a:gd name="connsiteY40" fmla="*/ 416525 h 416525"/>
                  <a:gd name="connsiteX41" fmla="*/ 208810 w 208965"/>
                  <a:gd name="connsiteY41" fmla="*/ 314621 h 41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8965" h="416525">
                    <a:moveTo>
                      <a:pt x="208966" y="314152"/>
                    </a:moveTo>
                    <a:cubicBezTo>
                      <a:pt x="203183" y="314152"/>
                      <a:pt x="197244" y="313996"/>
                      <a:pt x="191461" y="313058"/>
                    </a:cubicBezTo>
                    <a:cubicBezTo>
                      <a:pt x="146448" y="306181"/>
                      <a:pt x="110032" y="269921"/>
                      <a:pt x="103155" y="224752"/>
                    </a:cubicBezTo>
                    <a:cubicBezTo>
                      <a:pt x="97997" y="190523"/>
                      <a:pt x="108781" y="157076"/>
                      <a:pt x="133007" y="132850"/>
                    </a:cubicBezTo>
                    <a:cubicBezTo>
                      <a:pt x="153481" y="112376"/>
                      <a:pt x="180521" y="101592"/>
                      <a:pt x="208966" y="101904"/>
                    </a:cubicBezTo>
                    <a:lnTo>
                      <a:pt x="208966" y="0"/>
                    </a:lnTo>
                    <a:lnTo>
                      <a:pt x="185366" y="0"/>
                    </a:lnTo>
                    <a:cubicBezTo>
                      <a:pt x="171768" y="0"/>
                      <a:pt x="160671" y="11097"/>
                      <a:pt x="160671" y="24695"/>
                    </a:cubicBezTo>
                    <a:lnTo>
                      <a:pt x="160671" y="37198"/>
                    </a:lnTo>
                    <a:cubicBezTo>
                      <a:pt x="160671" y="42825"/>
                      <a:pt x="157232" y="47670"/>
                      <a:pt x="152231" y="49545"/>
                    </a:cubicBezTo>
                    <a:cubicBezTo>
                      <a:pt x="146448" y="51577"/>
                      <a:pt x="140665" y="54078"/>
                      <a:pt x="135039" y="56735"/>
                    </a:cubicBezTo>
                    <a:cubicBezTo>
                      <a:pt x="130506" y="58923"/>
                      <a:pt x="125192" y="57829"/>
                      <a:pt x="121441" y="54234"/>
                    </a:cubicBezTo>
                    <a:lnTo>
                      <a:pt x="113314" y="46107"/>
                    </a:lnTo>
                    <a:cubicBezTo>
                      <a:pt x="102686" y="35479"/>
                      <a:pt x="87213" y="35010"/>
                      <a:pt x="77210" y="44856"/>
                    </a:cubicBezTo>
                    <a:lnTo>
                      <a:pt x="44856" y="77210"/>
                    </a:lnTo>
                    <a:cubicBezTo>
                      <a:pt x="35323" y="86744"/>
                      <a:pt x="35166" y="102373"/>
                      <a:pt x="44856" y="112063"/>
                    </a:cubicBezTo>
                    <a:lnTo>
                      <a:pt x="53765" y="120972"/>
                    </a:lnTo>
                    <a:cubicBezTo>
                      <a:pt x="57673" y="124880"/>
                      <a:pt x="58767" y="130819"/>
                      <a:pt x="56423" y="135664"/>
                    </a:cubicBezTo>
                    <a:cubicBezTo>
                      <a:pt x="53765" y="141290"/>
                      <a:pt x="51421" y="147073"/>
                      <a:pt x="49389" y="152856"/>
                    </a:cubicBezTo>
                    <a:cubicBezTo>
                      <a:pt x="47826" y="157545"/>
                      <a:pt x="43137" y="160671"/>
                      <a:pt x="37979" y="160671"/>
                    </a:cubicBezTo>
                    <a:lnTo>
                      <a:pt x="26414" y="160671"/>
                    </a:lnTo>
                    <a:cubicBezTo>
                      <a:pt x="11410" y="160671"/>
                      <a:pt x="0" y="171299"/>
                      <a:pt x="0" y="185365"/>
                    </a:cubicBezTo>
                    <a:lnTo>
                      <a:pt x="0" y="231004"/>
                    </a:lnTo>
                    <a:cubicBezTo>
                      <a:pt x="0" y="244601"/>
                      <a:pt x="11097" y="255698"/>
                      <a:pt x="24695" y="255698"/>
                    </a:cubicBezTo>
                    <a:lnTo>
                      <a:pt x="37198" y="255698"/>
                    </a:lnTo>
                    <a:cubicBezTo>
                      <a:pt x="42825" y="255698"/>
                      <a:pt x="47670" y="259137"/>
                      <a:pt x="49546" y="264138"/>
                    </a:cubicBezTo>
                    <a:cubicBezTo>
                      <a:pt x="51578" y="269921"/>
                      <a:pt x="53922" y="275704"/>
                      <a:pt x="56735" y="281330"/>
                    </a:cubicBezTo>
                    <a:cubicBezTo>
                      <a:pt x="58923" y="285707"/>
                      <a:pt x="57829" y="291177"/>
                      <a:pt x="54234" y="294928"/>
                    </a:cubicBezTo>
                    <a:lnTo>
                      <a:pt x="46107" y="303055"/>
                    </a:lnTo>
                    <a:cubicBezTo>
                      <a:pt x="40949" y="308213"/>
                      <a:pt x="37979" y="314621"/>
                      <a:pt x="37824" y="321342"/>
                    </a:cubicBezTo>
                    <a:cubicBezTo>
                      <a:pt x="37667" y="328063"/>
                      <a:pt x="40168" y="334314"/>
                      <a:pt x="44856" y="339159"/>
                    </a:cubicBezTo>
                    <a:lnTo>
                      <a:pt x="77210" y="371513"/>
                    </a:lnTo>
                    <a:cubicBezTo>
                      <a:pt x="81899" y="376201"/>
                      <a:pt x="87994" y="378702"/>
                      <a:pt x="94559" y="378702"/>
                    </a:cubicBezTo>
                    <a:cubicBezTo>
                      <a:pt x="101123" y="378702"/>
                      <a:pt x="107374" y="376201"/>
                      <a:pt x="111907" y="371513"/>
                    </a:cubicBezTo>
                    <a:lnTo>
                      <a:pt x="120816" y="362604"/>
                    </a:lnTo>
                    <a:cubicBezTo>
                      <a:pt x="124723" y="358696"/>
                      <a:pt x="130663" y="357602"/>
                      <a:pt x="135508" y="359947"/>
                    </a:cubicBezTo>
                    <a:cubicBezTo>
                      <a:pt x="140822" y="362447"/>
                      <a:pt x="146448" y="364792"/>
                      <a:pt x="152075" y="366824"/>
                    </a:cubicBezTo>
                    <a:cubicBezTo>
                      <a:pt x="157232" y="368543"/>
                      <a:pt x="160515" y="373544"/>
                      <a:pt x="160515" y="379171"/>
                    </a:cubicBezTo>
                    <a:lnTo>
                      <a:pt x="160515" y="391831"/>
                    </a:lnTo>
                    <a:cubicBezTo>
                      <a:pt x="160515" y="405428"/>
                      <a:pt x="171612" y="416525"/>
                      <a:pt x="185209" y="416525"/>
                    </a:cubicBezTo>
                    <a:lnTo>
                      <a:pt x="208810" y="416525"/>
                    </a:lnTo>
                    <a:lnTo>
                      <a:pt x="208810" y="314621"/>
                    </a:lnTo>
                    <a:close/>
                  </a:path>
                </a:pathLst>
              </a:custGeom>
              <a:solidFill>
                <a:srgbClr val="60C21E">
                  <a:alpha val="30000"/>
                </a:srgbClr>
              </a:solidFill>
              <a:ln w="0" cap="flat">
                <a:noFill/>
                <a:prstDash val="solid"/>
                <a:miter/>
              </a:ln>
            </p:spPr>
            <p:txBody>
              <a:bodyPr rtlCol="0" anchor="ctr"/>
              <a:lstStyle/>
              <a:p>
                <a:endParaRPr lang="zh-CN" altLang="en-US"/>
              </a:p>
            </p:txBody>
          </p:sp>
        </p:grpSp>
        <p:grpSp>
          <p:nvGrpSpPr>
            <p:cNvPr id="29" name="组合 28">
              <a:extLst>
                <a:ext uri="{FF2B5EF4-FFF2-40B4-BE49-F238E27FC236}">
                  <a16:creationId xmlns:a16="http://schemas.microsoft.com/office/drawing/2014/main" id="{A7FA1602-C222-5EC0-1A51-186A0F9E5448}"/>
                </a:ext>
              </a:extLst>
            </p:cNvPr>
            <p:cNvGrpSpPr/>
            <p:nvPr/>
          </p:nvGrpSpPr>
          <p:grpSpPr>
            <a:xfrm>
              <a:off x="9528781" y="2192533"/>
              <a:ext cx="496884" cy="496884"/>
              <a:chOff x="9528781" y="2192533"/>
              <a:chExt cx="496884" cy="496884"/>
            </a:xfrm>
          </p:grpSpPr>
          <p:sp>
            <p:nvSpPr>
              <p:cNvPr id="101" name="任意多边形: 形状 100">
                <a:extLst>
                  <a:ext uri="{FF2B5EF4-FFF2-40B4-BE49-F238E27FC236}">
                    <a16:creationId xmlns:a16="http://schemas.microsoft.com/office/drawing/2014/main" id="{3B17ED7E-CE5E-B4C3-DE2E-1DC1317B78AB}"/>
                  </a:ext>
                </a:extLst>
              </p:cNvPr>
              <p:cNvSpPr/>
              <p:nvPr/>
            </p:nvSpPr>
            <p:spPr>
              <a:xfrm rot="-2700000">
                <a:off x="9601548" y="2265300"/>
                <a:ext cx="351350" cy="351350"/>
              </a:xfrm>
              <a:custGeom>
                <a:avLst/>
                <a:gdLst>
                  <a:gd name="connsiteX0" fmla="*/ 351350 w 351350"/>
                  <a:gd name="connsiteY0" fmla="*/ 175675 h 351350"/>
                  <a:gd name="connsiteX1" fmla="*/ 175675 w 351350"/>
                  <a:gd name="connsiteY1" fmla="*/ 351350 h 351350"/>
                  <a:gd name="connsiteX2" fmla="*/ 0 w 351350"/>
                  <a:gd name="connsiteY2" fmla="*/ 175675 h 351350"/>
                  <a:gd name="connsiteX3" fmla="*/ 175675 w 351350"/>
                  <a:gd name="connsiteY3" fmla="*/ 0 h 351350"/>
                  <a:gd name="connsiteX4" fmla="*/ 351350 w 351350"/>
                  <a:gd name="connsiteY4" fmla="*/ 175675 h 35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50" h="351350">
                    <a:moveTo>
                      <a:pt x="351350" y="175675"/>
                    </a:moveTo>
                    <a:cubicBezTo>
                      <a:pt x="351350" y="272698"/>
                      <a:pt x="272697" y="351350"/>
                      <a:pt x="175675" y="351350"/>
                    </a:cubicBezTo>
                    <a:cubicBezTo>
                      <a:pt x="78652" y="351350"/>
                      <a:pt x="0" y="272698"/>
                      <a:pt x="0" y="175675"/>
                    </a:cubicBezTo>
                    <a:cubicBezTo>
                      <a:pt x="0" y="78652"/>
                      <a:pt x="78653" y="0"/>
                      <a:pt x="175675" y="0"/>
                    </a:cubicBezTo>
                    <a:cubicBezTo>
                      <a:pt x="272698" y="0"/>
                      <a:pt x="351350" y="78652"/>
                      <a:pt x="351350" y="175675"/>
                    </a:cubicBezTo>
                    <a:close/>
                  </a:path>
                </a:pathLst>
              </a:custGeom>
              <a:solidFill>
                <a:srgbClr val="53DB50"/>
              </a:solidFill>
              <a:ln w="0"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DB5AA031-1D94-8E36-AA89-D23B62244539}"/>
                  </a:ext>
                </a:extLst>
              </p:cNvPr>
              <p:cNvSpPr/>
              <p:nvPr/>
            </p:nvSpPr>
            <p:spPr>
              <a:xfrm rot="-2700000">
                <a:off x="9601548" y="2265300"/>
                <a:ext cx="351350" cy="351350"/>
              </a:xfrm>
              <a:custGeom>
                <a:avLst/>
                <a:gdLst>
                  <a:gd name="connsiteX0" fmla="*/ 351350 w 351350"/>
                  <a:gd name="connsiteY0" fmla="*/ 175675 h 351350"/>
                  <a:gd name="connsiteX1" fmla="*/ 175675 w 351350"/>
                  <a:gd name="connsiteY1" fmla="*/ 351350 h 351350"/>
                  <a:gd name="connsiteX2" fmla="*/ 0 w 351350"/>
                  <a:gd name="connsiteY2" fmla="*/ 175675 h 351350"/>
                  <a:gd name="connsiteX3" fmla="*/ 175675 w 351350"/>
                  <a:gd name="connsiteY3" fmla="*/ 0 h 351350"/>
                  <a:gd name="connsiteX4" fmla="*/ 351350 w 351350"/>
                  <a:gd name="connsiteY4" fmla="*/ 175675 h 35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50" h="351350">
                    <a:moveTo>
                      <a:pt x="351350" y="175675"/>
                    </a:moveTo>
                    <a:cubicBezTo>
                      <a:pt x="351350" y="272698"/>
                      <a:pt x="272697" y="351350"/>
                      <a:pt x="175675" y="351350"/>
                    </a:cubicBezTo>
                    <a:cubicBezTo>
                      <a:pt x="78652" y="351350"/>
                      <a:pt x="0" y="272698"/>
                      <a:pt x="0" y="175675"/>
                    </a:cubicBezTo>
                    <a:cubicBezTo>
                      <a:pt x="0" y="78652"/>
                      <a:pt x="78653" y="0"/>
                      <a:pt x="175675" y="0"/>
                    </a:cubicBezTo>
                    <a:cubicBezTo>
                      <a:pt x="272698" y="0"/>
                      <a:pt x="351350" y="78652"/>
                      <a:pt x="351350" y="175675"/>
                    </a:cubicBezTo>
                    <a:close/>
                  </a:path>
                </a:pathLst>
              </a:custGeom>
              <a:solidFill>
                <a:srgbClr val="53DB50">
                  <a:alpha val="40000"/>
                </a:srgbClr>
              </a:solidFill>
              <a:ln w="0"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13C83EE0-0B44-0581-772B-8132D1D17721}"/>
                  </a:ext>
                </a:extLst>
              </p:cNvPr>
              <p:cNvSpPr/>
              <p:nvPr/>
            </p:nvSpPr>
            <p:spPr>
              <a:xfrm>
                <a:off x="9611281" y="2274937"/>
                <a:ext cx="331969" cy="331969"/>
              </a:xfrm>
              <a:custGeom>
                <a:avLst/>
                <a:gdLst>
                  <a:gd name="connsiteX0" fmla="*/ 331970 w 331969"/>
                  <a:gd name="connsiteY0" fmla="*/ 165985 h 331969"/>
                  <a:gd name="connsiteX1" fmla="*/ 165985 w 331969"/>
                  <a:gd name="connsiteY1" fmla="*/ 331970 h 331969"/>
                  <a:gd name="connsiteX2" fmla="*/ 0 w 331969"/>
                  <a:gd name="connsiteY2" fmla="*/ 165985 h 331969"/>
                  <a:gd name="connsiteX3" fmla="*/ 165985 w 331969"/>
                  <a:gd name="connsiteY3" fmla="*/ 0 h 331969"/>
                  <a:gd name="connsiteX4" fmla="*/ 331970 w 331969"/>
                  <a:gd name="connsiteY4" fmla="*/ 165985 h 331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9" h="331969">
                    <a:moveTo>
                      <a:pt x="331970" y="165985"/>
                    </a:moveTo>
                    <a:cubicBezTo>
                      <a:pt x="331970" y="257656"/>
                      <a:pt x="257655" y="331970"/>
                      <a:pt x="165985" y="331970"/>
                    </a:cubicBezTo>
                    <a:cubicBezTo>
                      <a:pt x="74314" y="331970"/>
                      <a:pt x="0" y="257656"/>
                      <a:pt x="0" y="165985"/>
                    </a:cubicBezTo>
                    <a:cubicBezTo>
                      <a:pt x="0" y="74314"/>
                      <a:pt x="74314" y="0"/>
                      <a:pt x="165985" y="0"/>
                    </a:cubicBezTo>
                    <a:cubicBezTo>
                      <a:pt x="257655" y="0"/>
                      <a:pt x="331970" y="74314"/>
                      <a:pt x="331970" y="165985"/>
                    </a:cubicBezTo>
                    <a:close/>
                  </a:path>
                </a:pathLst>
              </a:custGeom>
              <a:solidFill>
                <a:srgbClr val="53DB50">
                  <a:alpha val="40000"/>
                </a:srgbClr>
              </a:solidFill>
              <a:ln w="0"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F37BF17A-1BB4-68E2-6224-3796ADBE9584}"/>
                  </a:ext>
                </a:extLst>
              </p:cNvPr>
              <p:cNvSpPr/>
              <p:nvPr/>
            </p:nvSpPr>
            <p:spPr>
              <a:xfrm>
                <a:off x="9640039" y="2303695"/>
                <a:ext cx="274453" cy="274453"/>
              </a:xfrm>
              <a:custGeom>
                <a:avLst/>
                <a:gdLst>
                  <a:gd name="connsiteX0" fmla="*/ 238662 w 274453"/>
                  <a:gd name="connsiteY0" fmla="*/ 44857 h 274453"/>
                  <a:gd name="connsiteX1" fmla="*/ 137227 w 274453"/>
                  <a:gd name="connsiteY1" fmla="*/ 0 h 274453"/>
                  <a:gd name="connsiteX2" fmla="*/ 0 w 274453"/>
                  <a:gd name="connsiteY2" fmla="*/ 137227 h 274453"/>
                  <a:gd name="connsiteX3" fmla="*/ 137227 w 274453"/>
                  <a:gd name="connsiteY3" fmla="*/ 274453 h 274453"/>
                  <a:gd name="connsiteX4" fmla="*/ 258043 w 274453"/>
                  <a:gd name="connsiteY4" fmla="*/ 202402 h 274453"/>
                  <a:gd name="connsiteX5" fmla="*/ 274453 w 274453"/>
                  <a:gd name="connsiteY5" fmla="*/ 137227 h 274453"/>
                  <a:gd name="connsiteX6" fmla="*/ 238662 w 274453"/>
                  <a:gd name="connsiteY6" fmla="*/ 44857 h 2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453" h="274453">
                    <a:moveTo>
                      <a:pt x="238662" y="44857"/>
                    </a:moveTo>
                    <a:cubicBezTo>
                      <a:pt x="212718" y="16411"/>
                      <a:pt x="175676" y="0"/>
                      <a:pt x="137227" y="0"/>
                    </a:cubicBezTo>
                    <a:cubicBezTo>
                      <a:pt x="61580" y="0"/>
                      <a:pt x="0" y="61580"/>
                      <a:pt x="0" y="137227"/>
                    </a:cubicBezTo>
                    <a:cubicBezTo>
                      <a:pt x="0" y="212873"/>
                      <a:pt x="61580" y="274453"/>
                      <a:pt x="137227" y="274453"/>
                    </a:cubicBezTo>
                    <a:cubicBezTo>
                      <a:pt x="187710" y="274453"/>
                      <a:pt x="233974" y="246789"/>
                      <a:pt x="258043" y="202402"/>
                    </a:cubicBezTo>
                    <a:cubicBezTo>
                      <a:pt x="268827" y="182552"/>
                      <a:pt x="274453" y="160046"/>
                      <a:pt x="274453" y="137227"/>
                    </a:cubicBezTo>
                    <a:cubicBezTo>
                      <a:pt x="274453" y="102998"/>
                      <a:pt x="261794" y="70176"/>
                      <a:pt x="238662" y="44857"/>
                    </a:cubicBezTo>
                    <a:close/>
                  </a:path>
                </a:pathLst>
              </a:custGeom>
              <a:solidFill>
                <a:srgbClr val="53DB50"/>
              </a:solidFill>
              <a:ln w="0" cap="flat">
                <a:noFill/>
                <a:prstDash val="solid"/>
                <a:miter/>
              </a:ln>
            </p:spPr>
            <p:txBody>
              <a:bodyPr rtlCol="0" anchor="ctr"/>
              <a:lstStyle/>
              <a:p>
                <a:endParaRPr lang="zh-CN" altLang="en-US" dirty="0"/>
              </a:p>
            </p:txBody>
          </p:sp>
          <p:sp>
            <p:nvSpPr>
              <p:cNvPr id="105" name="任意多边形: 形状 104">
                <a:extLst>
                  <a:ext uri="{FF2B5EF4-FFF2-40B4-BE49-F238E27FC236}">
                    <a16:creationId xmlns:a16="http://schemas.microsoft.com/office/drawing/2014/main" id="{88332B8D-EDD7-7C20-0A7D-1FDD2458285B}"/>
                  </a:ext>
                </a:extLst>
              </p:cNvPr>
              <p:cNvSpPr/>
              <p:nvPr/>
            </p:nvSpPr>
            <p:spPr>
              <a:xfrm>
                <a:off x="9731412" y="2346411"/>
                <a:ext cx="91184" cy="189225"/>
              </a:xfrm>
              <a:custGeom>
                <a:avLst/>
                <a:gdLst>
                  <a:gd name="connsiteX0" fmla="*/ 90867 w 91184"/>
                  <a:gd name="connsiteY0" fmla="*/ 87165 h 189225"/>
                  <a:gd name="connsiteX1" fmla="*/ 90398 w 91184"/>
                  <a:gd name="connsiteY1" fmla="*/ 87790 h 189225"/>
                  <a:gd name="connsiteX2" fmla="*/ 21003 w 91184"/>
                  <a:gd name="connsiteY2" fmla="*/ 186725 h 189225"/>
                  <a:gd name="connsiteX3" fmla="*/ 21003 w 91184"/>
                  <a:gd name="connsiteY3" fmla="*/ 186725 h 189225"/>
                  <a:gd name="connsiteX4" fmla="*/ 16002 w 91184"/>
                  <a:gd name="connsiteY4" fmla="*/ 189225 h 189225"/>
                  <a:gd name="connsiteX5" fmla="*/ 14908 w 91184"/>
                  <a:gd name="connsiteY5" fmla="*/ 189225 h 189225"/>
                  <a:gd name="connsiteX6" fmla="*/ 10375 w 91184"/>
                  <a:gd name="connsiteY6" fmla="*/ 183599 h 189225"/>
                  <a:gd name="connsiteX7" fmla="*/ 10532 w 91184"/>
                  <a:gd name="connsiteY7" fmla="*/ 182192 h 189225"/>
                  <a:gd name="connsiteX8" fmla="*/ 31163 w 91184"/>
                  <a:gd name="connsiteY8" fmla="*/ 110453 h 189225"/>
                  <a:gd name="connsiteX9" fmla="*/ 5843 w 91184"/>
                  <a:gd name="connsiteY9" fmla="*/ 110453 h 189225"/>
                  <a:gd name="connsiteX10" fmla="*/ 841 w 91184"/>
                  <a:gd name="connsiteY10" fmla="*/ 107640 h 189225"/>
                  <a:gd name="connsiteX11" fmla="*/ 685 w 91184"/>
                  <a:gd name="connsiteY11" fmla="*/ 102013 h 189225"/>
                  <a:gd name="connsiteX12" fmla="*/ 1154 w 91184"/>
                  <a:gd name="connsiteY12" fmla="*/ 101232 h 189225"/>
                  <a:gd name="connsiteX13" fmla="*/ 72736 w 91184"/>
                  <a:gd name="connsiteY13" fmla="*/ 2453 h 189225"/>
                  <a:gd name="connsiteX14" fmla="*/ 72736 w 91184"/>
                  <a:gd name="connsiteY14" fmla="*/ 2453 h 189225"/>
                  <a:gd name="connsiteX15" fmla="*/ 78832 w 91184"/>
                  <a:gd name="connsiteY15" fmla="*/ 109 h 189225"/>
                  <a:gd name="connsiteX16" fmla="*/ 83209 w 91184"/>
                  <a:gd name="connsiteY16" fmla="*/ 5736 h 189225"/>
                  <a:gd name="connsiteX17" fmla="*/ 82896 w 91184"/>
                  <a:gd name="connsiteY17" fmla="*/ 7298 h 189225"/>
                  <a:gd name="connsiteX18" fmla="*/ 60077 w 91184"/>
                  <a:gd name="connsiteY18" fmla="*/ 78725 h 189225"/>
                  <a:gd name="connsiteX19" fmla="*/ 85396 w 91184"/>
                  <a:gd name="connsiteY19" fmla="*/ 78725 h 189225"/>
                  <a:gd name="connsiteX20" fmla="*/ 90398 w 91184"/>
                  <a:gd name="connsiteY20" fmla="*/ 81538 h 189225"/>
                  <a:gd name="connsiteX21" fmla="*/ 90554 w 91184"/>
                  <a:gd name="connsiteY21" fmla="*/ 87165 h 18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184" h="189225">
                    <a:moveTo>
                      <a:pt x="90867" y="87165"/>
                    </a:moveTo>
                    <a:cubicBezTo>
                      <a:pt x="90867" y="87165"/>
                      <a:pt x="90554" y="87634"/>
                      <a:pt x="90398" y="87790"/>
                    </a:cubicBezTo>
                    <a:lnTo>
                      <a:pt x="21003" y="186725"/>
                    </a:lnTo>
                    <a:lnTo>
                      <a:pt x="21003" y="186725"/>
                    </a:lnTo>
                    <a:cubicBezTo>
                      <a:pt x="19910" y="188288"/>
                      <a:pt x="17878" y="189225"/>
                      <a:pt x="16002" y="189225"/>
                    </a:cubicBezTo>
                    <a:cubicBezTo>
                      <a:pt x="15690" y="189225"/>
                      <a:pt x="15220" y="189225"/>
                      <a:pt x="14908" y="189225"/>
                    </a:cubicBezTo>
                    <a:cubicBezTo>
                      <a:pt x="12251" y="188600"/>
                      <a:pt x="10375" y="186256"/>
                      <a:pt x="10375" y="183599"/>
                    </a:cubicBezTo>
                    <a:cubicBezTo>
                      <a:pt x="10375" y="183130"/>
                      <a:pt x="10375" y="182661"/>
                      <a:pt x="10532" y="182192"/>
                    </a:cubicBezTo>
                    <a:lnTo>
                      <a:pt x="31163" y="110453"/>
                    </a:lnTo>
                    <a:lnTo>
                      <a:pt x="5843" y="110453"/>
                    </a:lnTo>
                    <a:cubicBezTo>
                      <a:pt x="3967" y="110453"/>
                      <a:pt x="1935" y="109203"/>
                      <a:pt x="841" y="107640"/>
                    </a:cubicBezTo>
                    <a:cubicBezTo>
                      <a:pt x="-253" y="105920"/>
                      <a:pt x="-253" y="103732"/>
                      <a:pt x="685" y="102013"/>
                    </a:cubicBezTo>
                    <a:cubicBezTo>
                      <a:pt x="685" y="101700"/>
                      <a:pt x="998" y="101544"/>
                      <a:pt x="1154" y="101232"/>
                    </a:cubicBezTo>
                    <a:lnTo>
                      <a:pt x="72736" y="2453"/>
                    </a:lnTo>
                    <a:lnTo>
                      <a:pt x="72736" y="2453"/>
                    </a:lnTo>
                    <a:cubicBezTo>
                      <a:pt x="74144" y="734"/>
                      <a:pt x="76644" y="-360"/>
                      <a:pt x="78832" y="109"/>
                    </a:cubicBezTo>
                    <a:cubicBezTo>
                      <a:pt x="81489" y="734"/>
                      <a:pt x="83209" y="3079"/>
                      <a:pt x="83209" y="5736"/>
                    </a:cubicBezTo>
                    <a:cubicBezTo>
                      <a:pt x="83209" y="6361"/>
                      <a:pt x="83209" y="6830"/>
                      <a:pt x="82896" y="7298"/>
                    </a:cubicBezTo>
                    <a:lnTo>
                      <a:pt x="60077" y="78725"/>
                    </a:lnTo>
                    <a:lnTo>
                      <a:pt x="85396" y="78725"/>
                    </a:lnTo>
                    <a:cubicBezTo>
                      <a:pt x="87273" y="78725"/>
                      <a:pt x="89304" y="79975"/>
                      <a:pt x="90398" y="81538"/>
                    </a:cubicBezTo>
                    <a:cubicBezTo>
                      <a:pt x="91336" y="83101"/>
                      <a:pt x="91492" y="85602"/>
                      <a:pt x="90554" y="87165"/>
                    </a:cubicBezTo>
                    <a:close/>
                  </a:path>
                </a:pathLst>
              </a:custGeom>
              <a:solidFill>
                <a:srgbClr val="C5FFCB"/>
              </a:solidFill>
              <a:ln w="0" cap="flat">
                <a:noFill/>
                <a:prstDash val="solid"/>
                <a:miter/>
              </a:ln>
            </p:spPr>
            <p:txBody>
              <a:bodyPr rtlCol="0" anchor="ctr"/>
              <a:lstStyle/>
              <a:p>
                <a:endParaRPr lang="zh-CN" altLang="en-US"/>
              </a:p>
            </p:txBody>
          </p:sp>
        </p:grpSp>
        <p:grpSp>
          <p:nvGrpSpPr>
            <p:cNvPr id="30" name="组合 29">
              <a:extLst>
                <a:ext uri="{FF2B5EF4-FFF2-40B4-BE49-F238E27FC236}">
                  <a16:creationId xmlns:a16="http://schemas.microsoft.com/office/drawing/2014/main" id="{BFFDC459-B497-45A7-451D-581588326A25}"/>
                </a:ext>
              </a:extLst>
            </p:cNvPr>
            <p:cNvGrpSpPr/>
            <p:nvPr/>
          </p:nvGrpSpPr>
          <p:grpSpPr>
            <a:xfrm>
              <a:off x="2208071" y="2560487"/>
              <a:ext cx="7828799" cy="2535724"/>
              <a:chOff x="2208071" y="2560487"/>
              <a:chExt cx="7828799" cy="2535724"/>
            </a:xfrm>
            <a:solidFill>
              <a:srgbClr val="159E31"/>
            </a:solidFill>
          </p:grpSpPr>
          <p:sp>
            <p:nvSpPr>
              <p:cNvPr id="99" name="任意多边形: 形状 98">
                <a:extLst>
                  <a:ext uri="{FF2B5EF4-FFF2-40B4-BE49-F238E27FC236}">
                    <a16:creationId xmlns:a16="http://schemas.microsoft.com/office/drawing/2014/main" id="{A00525EC-6ABF-E7E8-0722-D5D5A5604192}"/>
                  </a:ext>
                </a:extLst>
              </p:cNvPr>
              <p:cNvSpPr/>
              <p:nvPr/>
            </p:nvSpPr>
            <p:spPr>
              <a:xfrm>
                <a:off x="6635587" y="3512322"/>
                <a:ext cx="3401284" cy="1583890"/>
              </a:xfrm>
              <a:custGeom>
                <a:avLst/>
                <a:gdLst>
                  <a:gd name="connsiteX0" fmla="*/ 1994633 w 3401284"/>
                  <a:gd name="connsiteY0" fmla="*/ 0 h 1583890"/>
                  <a:gd name="connsiteX1" fmla="*/ 1564666 w 3401284"/>
                  <a:gd name="connsiteY1" fmla="*/ 429967 h 1583890"/>
                  <a:gd name="connsiteX2" fmla="*/ 1564666 w 3401284"/>
                  <a:gd name="connsiteY2" fmla="*/ 1153924 h 1583890"/>
                  <a:gd name="connsiteX3" fmla="*/ 1176586 w 3401284"/>
                  <a:gd name="connsiteY3" fmla="*/ 1542003 h 1583890"/>
                  <a:gd name="connsiteX4" fmla="*/ 788350 w 3401284"/>
                  <a:gd name="connsiteY4" fmla="*/ 1153924 h 1583890"/>
                  <a:gd name="connsiteX5" fmla="*/ 788350 w 3401284"/>
                  <a:gd name="connsiteY5" fmla="*/ 740368 h 1583890"/>
                  <a:gd name="connsiteX6" fmla="*/ 358384 w 3401284"/>
                  <a:gd name="connsiteY6" fmla="*/ 310401 h 1583890"/>
                  <a:gd name="connsiteX7" fmla="*/ 0 w 3401284"/>
                  <a:gd name="connsiteY7" fmla="*/ 310401 h 1583890"/>
                  <a:gd name="connsiteX8" fmla="*/ 469 w 3401284"/>
                  <a:gd name="connsiteY8" fmla="*/ 331345 h 1583890"/>
                  <a:gd name="connsiteX9" fmla="*/ 469 w 3401284"/>
                  <a:gd name="connsiteY9" fmla="*/ 331345 h 1583890"/>
                  <a:gd name="connsiteX10" fmla="*/ 0 w 3401284"/>
                  <a:gd name="connsiteY10" fmla="*/ 352288 h 1583890"/>
                  <a:gd name="connsiteX11" fmla="*/ 358384 w 3401284"/>
                  <a:gd name="connsiteY11" fmla="*/ 352288 h 1583890"/>
                  <a:gd name="connsiteX12" fmla="*/ 746464 w 3401284"/>
                  <a:gd name="connsiteY12" fmla="*/ 740368 h 1583890"/>
                  <a:gd name="connsiteX13" fmla="*/ 746464 w 3401284"/>
                  <a:gd name="connsiteY13" fmla="*/ 1153924 h 1583890"/>
                  <a:gd name="connsiteX14" fmla="*/ 1176430 w 3401284"/>
                  <a:gd name="connsiteY14" fmla="*/ 1583890 h 1583890"/>
                  <a:gd name="connsiteX15" fmla="*/ 1606397 w 3401284"/>
                  <a:gd name="connsiteY15" fmla="*/ 1153924 h 1583890"/>
                  <a:gd name="connsiteX16" fmla="*/ 1606397 w 3401284"/>
                  <a:gd name="connsiteY16" fmla="*/ 429967 h 1583890"/>
                  <a:gd name="connsiteX17" fmla="*/ 1994477 w 3401284"/>
                  <a:gd name="connsiteY17" fmla="*/ 41887 h 1583890"/>
                  <a:gd name="connsiteX18" fmla="*/ 3401285 w 3401284"/>
                  <a:gd name="connsiteY18" fmla="*/ 41887 h 1583890"/>
                  <a:gd name="connsiteX19" fmla="*/ 3401285 w 3401284"/>
                  <a:gd name="connsiteY19" fmla="*/ 0 h 1583890"/>
                  <a:gd name="connsiteX20" fmla="*/ 1994477 w 3401284"/>
                  <a:gd name="connsiteY20" fmla="*/ 0 h 158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01284" h="1583890">
                    <a:moveTo>
                      <a:pt x="1994633" y="0"/>
                    </a:moveTo>
                    <a:cubicBezTo>
                      <a:pt x="1757534" y="0"/>
                      <a:pt x="1564666" y="192868"/>
                      <a:pt x="1564666" y="429967"/>
                    </a:cubicBezTo>
                    <a:lnTo>
                      <a:pt x="1564666" y="1153924"/>
                    </a:lnTo>
                    <a:cubicBezTo>
                      <a:pt x="1564666" y="1367891"/>
                      <a:pt x="1390554" y="1542003"/>
                      <a:pt x="1176586" y="1542003"/>
                    </a:cubicBezTo>
                    <a:cubicBezTo>
                      <a:pt x="962619" y="1542003"/>
                      <a:pt x="788350" y="1367891"/>
                      <a:pt x="788350" y="1153924"/>
                    </a:cubicBezTo>
                    <a:lnTo>
                      <a:pt x="788350" y="740368"/>
                    </a:lnTo>
                    <a:cubicBezTo>
                      <a:pt x="788350" y="503269"/>
                      <a:pt x="595483" y="310401"/>
                      <a:pt x="358384" y="310401"/>
                    </a:cubicBezTo>
                    <a:lnTo>
                      <a:pt x="0" y="310401"/>
                    </a:lnTo>
                    <a:cubicBezTo>
                      <a:pt x="313" y="317278"/>
                      <a:pt x="469" y="324311"/>
                      <a:pt x="469" y="331345"/>
                    </a:cubicBezTo>
                    <a:lnTo>
                      <a:pt x="469" y="331345"/>
                    </a:lnTo>
                    <a:cubicBezTo>
                      <a:pt x="469" y="338378"/>
                      <a:pt x="156" y="345411"/>
                      <a:pt x="0" y="352288"/>
                    </a:cubicBezTo>
                    <a:lnTo>
                      <a:pt x="358384" y="352288"/>
                    </a:lnTo>
                    <a:cubicBezTo>
                      <a:pt x="572351" y="352288"/>
                      <a:pt x="746464" y="526400"/>
                      <a:pt x="746464" y="740368"/>
                    </a:cubicBezTo>
                    <a:lnTo>
                      <a:pt x="746464" y="1153924"/>
                    </a:lnTo>
                    <a:cubicBezTo>
                      <a:pt x="746464" y="1391023"/>
                      <a:pt x="939331" y="1583890"/>
                      <a:pt x="1176430" y="1583890"/>
                    </a:cubicBezTo>
                    <a:cubicBezTo>
                      <a:pt x="1413529" y="1583890"/>
                      <a:pt x="1606397" y="1391023"/>
                      <a:pt x="1606397" y="1153924"/>
                    </a:cubicBezTo>
                    <a:lnTo>
                      <a:pt x="1606397" y="429967"/>
                    </a:lnTo>
                    <a:cubicBezTo>
                      <a:pt x="1606397" y="215999"/>
                      <a:pt x="1780509" y="41887"/>
                      <a:pt x="1994477" y="41887"/>
                    </a:cubicBezTo>
                    <a:lnTo>
                      <a:pt x="3401285" y="41887"/>
                    </a:lnTo>
                    <a:lnTo>
                      <a:pt x="3401285" y="0"/>
                    </a:lnTo>
                    <a:lnTo>
                      <a:pt x="1994477" y="0"/>
                    </a:lnTo>
                    <a:close/>
                  </a:path>
                </a:pathLst>
              </a:custGeom>
              <a:solidFill>
                <a:srgbClr val="159E31"/>
              </a:solidFill>
              <a:ln w="0"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8325C22F-DD5E-7CCA-CCC8-2A5B87E99E96}"/>
                  </a:ext>
                </a:extLst>
              </p:cNvPr>
              <p:cNvSpPr/>
              <p:nvPr/>
            </p:nvSpPr>
            <p:spPr>
              <a:xfrm>
                <a:off x="2208071" y="2560487"/>
                <a:ext cx="3283907" cy="2300501"/>
              </a:xfrm>
              <a:custGeom>
                <a:avLst/>
                <a:gdLst>
                  <a:gd name="connsiteX0" fmla="*/ 3283282 w 3283907"/>
                  <a:gd name="connsiteY0" fmla="*/ 1283179 h 2300501"/>
                  <a:gd name="connsiteX1" fmla="*/ 3283751 w 3283907"/>
                  <a:gd name="connsiteY1" fmla="*/ 1262236 h 2300501"/>
                  <a:gd name="connsiteX2" fmla="*/ 2203599 w 3283907"/>
                  <a:gd name="connsiteY2" fmla="*/ 1262236 h 2300501"/>
                  <a:gd name="connsiteX3" fmla="*/ 1815519 w 3283907"/>
                  <a:gd name="connsiteY3" fmla="*/ 874156 h 2300501"/>
                  <a:gd name="connsiteX4" fmla="*/ 1815519 w 3283907"/>
                  <a:gd name="connsiteY4" fmla="*/ 429967 h 2300501"/>
                  <a:gd name="connsiteX5" fmla="*/ 1385552 w 3283907"/>
                  <a:gd name="connsiteY5" fmla="*/ 0 h 2300501"/>
                  <a:gd name="connsiteX6" fmla="*/ 1279428 w 3283907"/>
                  <a:gd name="connsiteY6" fmla="*/ 0 h 2300501"/>
                  <a:gd name="connsiteX7" fmla="*/ 849462 w 3283907"/>
                  <a:gd name="connsiteY7" fmla="*/ 429967 h 2300501"/>
                  <a:gd name="connsiteX8" fmla="*/ 849462 w 3283907"/>
                  <a:gd name="connsiteY8" fmla="*/ 1870535 h 2300501"/>
                  <a:gd name="connsiteX9" fmla="*/ 461382 w 3283907"/>
                  <a:gd name="connsiteY9" fmla="*/ 2258614 h 2300501"/>
                  <a:gd name="connsiteX10" fmla="*/ 0 w 3283907"/>
                  <a:gd name="connsiteY10" fmla="*/ 2258614 h 2300501"/>
                  <a:gd name="connsiteX11" fmla="*/ 0 w 3283907"/>
                  <a:gd name="connsiteY11" fmla="*/ 2300501 h 2300501"/>
                  <a:gd name="connsiteX12" fmla="*/ 461382 w 3283907"/>
                  <a:gd name="connsiteY12" fmla="*/ 2300501 h 2300501"/>
                  <a:gd name="connsiteX13" fmla="*/ 891348 w 3283907"/>
                  <a:gd name="connsiteY13" fmla="*/ 1870535 h 2300501"/>
                  <a:gd name="connsiteX14" fmla="*/ 891348 w 3283907"/>
                  <a:gd name="connsiteY14" fmla="*/ 429967 h 2300501"/>
                  <a:gd name="connsiteX15" fmla="*/ 1279585 w 3283907"/>
                  <a:gd name="connsiteY15" fmla="*/ 41731 h 2300501"/>
                  <a:gd name="connsiteX16" fmla="*/ 1385709 w 3283907"/>
                  <a:gd name="connsiteY16" fmla="*/ 41731 h 2300501"/>
                  <a:gd name="connsiteX17" fmla="*/ 1773788 w 3283907"/>
                  <a:gd name="connsiteY17" fmla="*/ 429967 h 2300501"/>
                  <a:gd name="connsiteX18" fmla="*/ 1773788 w 3283907"/>
                  <a:gd name="connsiteY18" fmla="*/ 874156 h 2300501"/>
                  <a:gd name="connsiteX19" fmla="*/ 2203755 w 3283907"/>
                  <a:gd name="connsiteY19" fmla="*/ 1304123 h 2300501"/>
                  <a:gd name="connsiteX20" fmla="*/ 3283907 w 3283907"/>
                  <a:gd name="connsiteY20" fmla="*/ 1304123 h 2300501"/>
                  <a:gd name="connsiteX21" fmla="*/ 3283439 w 3283907"/>
                  <a:gd name="connsiteY21" fmla="*/ 1283179 h 23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83907" h="2300501">
                    <a:moveTo>
                      <a:pt x="3283282" y="1283179"/>
                    </a:moveTo>
                    <a:cubicBezTo>
                      <a:pt x="3283282" y="1276146"/>
                      <a:pt x="3283595" y="1269269"/>
                      <a:pt x="3283751" y="1262236"/>
                    </a:cubicBezTo>
                    <a:lnTo>
                      <a:pt x="2203599" y="1262236"/>
                    </a:lnTo>
                    <a:cubicBezTo>
                      <a:pt x="1989631" y="1262236"/>
                      <a:pt x="1815519" y="1088124"/>
                      <a:pt x="1815519" y="874156"/>
                    </a:cubicBezTo>
                    <a:lnTo>
                      <a:pt x="1815519" y="429967"/>
                    </a:lnTo>
                    <a:cubicBezTo>
                      <a:pt x="1815519" y="192868"/>
                      <a:pt x="1622651" y="0"/>
                      <a:pt x="1385552" y="0"/>
                    </a:cubicBezTo>
                    <a:lnTo>
                      <a:pt x="1279428" y="0"/>
                    </a:lnTo>
                    <a:cubicBezTo>
                      <a:pt x="1042329" y="0"/>
                      <a:pt x="849462" y="192868"/>
                      <a:pt x="849462" y="429967"/>
                    </a:cubicBezTo>
                    <a:lnTo>
                      <a:pt x="849462" y="1870535"/>
                    </a:lnTo>
                    <a:cubicBezTo>
                      <a:pt x="849462" y="2084502"/>
                      <a:pt x="675349" y="2258614"/>
                      <a:pt x="461382" y="2258614"/>
                    </a:cubicBezTo>
                    <a:lnTo>
                      <a:pt x="0" y="2258614"/>
                    </a:lnTo>
                    <a:lnTo>
                      <a:pt x="0" y="2300501"/>
                    </a:lnTo>
                    <a:lnTo>
                      <a:pt x="461382" y="2300501"/>
                    </a:lnTo>
                    <a:cubicBezTo>
                      <a:pt x="698481" y="2300501"/>
                      <a:pt x="891348" y="2107634"/>
                      <a:pt x="891348" y="1870535"/>
                    </a:cubicBezTo>
                    <a:lnTo>
                      <a:pt x="891348" y="429967"/>
                    </a:lnTo>
                    <a:cubicBezTo>
                      <a:pt x="891348" y="215999"/>
                      <a:pt x="1065461" y="41731"/>
                      <a:pt x="1279585" y="41731"/>
                    </a:cubicBezTo>
                    <a:lnTo>
                      <a:pt x="1385709" y="41731"/>
                    </a:lnTo>
                    <a:cubicBezTo>
                      <a:pt x="1599676" y="41731"/>
                      <a:pt x="1773788" y="215843"/>
                      <a:pt x="1773788" y="429967"/>
                    </a:cubicBezTo>
                    <a:lnTo>
                      <a:pt x="1773788" y="874156"/>
                    </a:lnTo>
                    <a:cubicBezTo>
                      <a:pt x="1773788" y="1111255"/>
                      <a:pt x="1966656" y="1304123"/>
                      <a:pt x="2203755" y="1304123"/>
                    </a:cubicBezTo>
                    <a:lnTo>
                      <a:pt x="3283907" y="1304123"/>
                    </a:lnTo>
                    <a:cubicBezTo>
                      <a:pt x="3283595" y="1297089"/>
                      <a:pt x="3283439" y="1290212"/>
                      <a:pt x="3283439" y="1283179"/>
                    </a:cubicBezTo>
                    <a:close/>
                  </a:path>
                </a:pathLst>
              </a:custGeom>
              <a:solidFill>
                <a:srgbClr val="159E31"/>
              </a:solidFill>
              <a:ln w="0" cap="flat">
                <a:noFill/>
                <a:prstDash val="solid"/>
                <a:miter/>
              </a:ln>
            </p:spPr>
            <p:txBody>
              <a:bodyPr rtlCol="0" anchor="ctr"/>
              <a:lstStyle/>
              <a:p>
                <a:endParaRPr lang="zh-CN" altLang="en-US"/>
              </a:p>
            </p:txBody>
          </p:sp>
        </p:grpSp>
        <p:grpSp>
          <p:nvGrpSpPr>
            <p:cNvPr id="31" name="组合 30">
              <a:extLst>
                <a:ext uri="{FF2B5EF4-FFF2-40B4-BE49-F238E27FC236}">
                  <a16:creationId xmlns:a16="http://schemas.microsoft.com/office/drawing/2014/main" id="{DCB254F5-5E39-7FB7-07EC-C8D80A7B90CC}"/>
                </a:ext>
              </a:extLst>
            </p:cNvPr>
            <p:cNvGrpSpPr/>
            <p:nvPr/>
          </p:nvGrpSpPr>
          <p:grpSpPr>
            <a:xfrm>
              <a:off x="9484296" y="2833534"/>
              <a:ext cx="563743" cy="686446"/>
              <a:chOff x="9484296" y="2833534"/>
              <a:chExt cx="563743" cy="686446"/>
            </a:xfrm>
          </p:grpSpPr>
          <p:sp>
            <p:nvSpPr>
              <p:cNvPr id="71" name="任意多边形: 形状 70">
                <a:extLst>
                  <a:ext uri="{FF2B5EF4-FFF2-40B4-BE49-F238E27FC236}">
                    <a16:creationId xmlns:a16="http://schemas.microsoft.com/office/drawing/2014/main" id="{39D39DD6-5A0E-CE05-F26C-BA360D6C95CC}"/>
                  </a:ext>
                </a:extLst>
              </p:cNvPr>
              <p:cNvSpPr/>
              <p:nvPr/>
            </p:nvSpPr>
            <p:spPr>
              <a:xfrm>
                <a:off x="9484296" y="2834159"/>
                <a:ext cx="160275" cy="503581"/>
              </a:xfrm>
              <a:custGeom>
                <a:avLst/>
                <a:gdLst>
                  <a:gd name="connsiteX0" fmla="*/ 2887 w 160275"/>
                  <a:gd name="connsiteY0" fmla="*/ 332751 h 503581"/>
                  <a:gd name="connsiteX1" fmla="*/ 143239 w 160275"/>
                  <a:gd name="connsiteY1" fmla="*/ 503581 h 503581"/>
                  <a:gd name="connsiteX2" fmla="*/ 160276 w 160275"/>
                  <a:gd name="connsiteY2" fmla="*/ 0 h 503581"/>
                  <a:gd name="connsiteX3" fmla="*/ 2887 w 160275"/>
                  <a:gd name="connsiteY3" fmla="*/ 332751 h 503581"/>
                </a:gdLst>
                <a:ahLst/>
                <a:cxnLst>
                  <a:cxn ang="0">
                    <a:pos x="connsiteX0" y="connsiteY0"/>
                  </a:cxn>
                  <a:cxn ang="0">
                    <a:pos x="connsiteX1" y="connsiteY1"/>
                  </a:cxn>
                  <a:cxn ang="0">
                    <a:pos x="connsiteX2" y="connsiteY2"/>
                  </a:cxn>
                  <a:cxn ang="0">
                    <a:pos x="connsiteX3" y="connsiteY3"/>
                  </a:cxn>
                </a:cxnLst>
                <a:rect l="l" t="t" r="r" b="b"/>
                <a:pathLst>
                  <a:path w="160275" h="503581">
                    <a:moveTo>
                      <a:pt x="2887" y="332751"/>
                    </a:moveTo>
                    <a:cubicBezTo>
                      <a:pt x="14453" y="401052"/>
                      <a:pt x="61966" y="458256"/>
                      <a:pt x="143239" y="503581"/>
                    </a:cubicBezTo>
                    <a:lnTo>
                      <a:pt x="160276" y="0"/>
                    </a:lnTo>
                    <a:cubicBezTo>
                      <a:pt x="124328" y="34228"/>
                      <a:pt x="-22276" y="184897"/>
                      <a:pt x="2887" y="332751"/>
                    </a:cubicBezTo>
                    <a:close/>
                  </a:path>
                </a:pathLst>
              </a:custGeom>
              <a:solidFill>
                <a:srgbClr val="159E31"/>
              </a:solidFill>
              <a:ln w="0"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7F4993EC-6636-3961-25AE-54CEF8CBF1E2}"/>
                  </a:ext>
                </a:extLst>
              </p:cNvPr>
              <p:cNvSpPr/>
              <p:nvPr/>
            </p:nvSpPr>
            <p:spPr>
              <a:xfrm>
                <a:off x="9484296" y="2834159"/>
                <a:ext cx="160275" cy="503581"/>
              </a:xfrm>
              <a:custGeom>
                <a:avLst/>
                <a:gdLst>
                  <a:gd name="connsiteX0" fmla="*/ 2887 w 160275"/>
                  <a:gd name="connsiteY0" fmla="*/ 332751 h 503581"/>
                  <a:gd name="connsiteX1" fmla="*/ 143239 w 160275"/>
                  <a:gd name="connsiteY1" fmla="*/ 503581 h 503581"/>
                  <a:gd name="connsiteX2" fmla="*/ 160276 w 160275"/>
                  <a:gd name="connsiteY2" fmla="*/ 0 h 503581"/>
                  <a:gd name="connsiteX3" fmla="*/ 2887 w 160275"/>
                  <a:gd name="connsiteY3" fmla="*/ 332751 h 503581"/>
                </a:gdLst>
                <a:ahLst/>
                <a:cxnLst>
                  <a:cxn ang="0">
                    <a:pos x="connsiteX0" y="connsiteY0"/>
                  </a:cxn>
                  <a:cxn ang="0">
                    <a:pos x="connsiteX1" y="connsiteY1"/>
                  </a:cxn>
                  <a:cxn ang="0">
                    <a:pos x="connsiteX2" y="connsiteY2"/>
                  </a:cxn>
                  <a:cxn ang="0">
                    <a:pos x="connsiteX3" y="connsiteY3"/>
                  </a:cxn>
                </a:cxnLst>
                <a:rect l="l" t="t" r="r" b="b"/>
                <a:pathLst>
                  <a:path w="160275" h="503581">
                    <a:moveTo>
                      <a:pt x="2887" y="332751"/>
                    </a:moveTo>
                    <a:cubicBezTo>
                      <a:pt x="14453" y="401052"/>
                      <a:pt x="61966" y="458256"/>
                      <a:pt x="143239" y="503581"/>
                    </a:cubicBezTo>
                    <a:lnTo>
                      <a:pt x="160276" y="0"/>
                    </a:lnTo>
                    <a:cubicBezTo>
                      <a:pt x="124328" y="34228"/>
                      <a:pt x="-22276" y="184897"/>
                      <a:pt x="2887" y="332751"/>
                    </a:cubicBezTo>
                    <a:close/>
                  </a:path>
                </a:pathLst>
              </a:custGeom>
              <a:solidFill>
                <a:srgbClr val="159E31">
                  <a:alpha val="30000"/>
                </a:srgbClr>
              </a:solidFill>
              <a:ln w="0" cap="flat">
                <a:noFill/>
                <a:prstDash val="solid"/>
                <a:miter/>
              </a:ln>
            </p:spPr>
            <p:txBody>
              <a:bodyPr rtlCol="0" anchor="ctr"/>
              <a:lstStyle/>
              <a:p>
                <a:endParaRPr lang="zh-CN" altLang="en-US"/>
              </a:p>
            </p:txBody>
          </p:sp>
          <p:grpSp>
            <p:nvGrpSpPr>
              <p:cNvPr id="73" name="组合 72">
                <a:extLst>
                  <a:ext uri="{FF2B5EF4-FFF2-40B4-BE49-F238E27FC236}">
                    <a16:creationId xmlns:a16="http://schemas.microsoft.com/office/drawing/2014/main" id="{BFA19CCC-6AF6-7FAE-1528-D6FCACCD6B6B}"/>
                  </a:ext>
                </a:extLst>
              </p:cNvPr>
              <p:cNvGrpSpPr/>
              <p:nvPr/>
            </p:nvGrpSpPr>
            <p:grpSpPr>
              <a:xfrm>
                <a:off x="9563298" y="2833534"/>
                <a:ext cx="242952" cy="686446"/>
                <a:chOff x="9563298" y="2833534"/>
                <a:chExt cx="242952" cy="686446"/>
              </a:xfrm>
            </p:grpSpPr>
            <p:grpSp>
              <p:nvGrpSpPr>
                <p:cNvPr id="88" name="组合 87">
                  <a:extLst>
                    <a:ext uri="{FF2B5EF4-FFF2-40B4-BE49-F238E27FC236}">
                      <a16:creationId xmlns:a16="http://schemas.microsoft.com/office/drawing/2014/main" id="{35FA5E2F-66E9-2843-16AB-4A898D66EE8F}"/>
                    </a:ext>
                  </a:extLst>
                </p:cNvPr>
                <p:cNvGrpSpPr/>
                <p:nvPr/>
              </p:nvGrpSpPr>
              <p:grpSpPr>
                <a:xfrm>
                  <a:off x="9627535" y="2833534"/>
                  <a:ext cx="178716" cy="514053"/>
                  <a:chOff x="9627535" y="2833534"/>
                  <a:chExt cx="178716" cy="514053"/>
                </a:xfrm>
                <a:solidFill>
                  <a:srgbClr val="159E31"/>
                </a:solidFill>
              </p:grpSpPr>
              <p:sp>
                <p:nvSpPr>
                  <p:cNvPr id="97" name="任意多边形: 形状 96">
                    <a:extLst>
                      <a:ext uri="{FF2B5EF4-FFF2-40B4-BE49-F238E27FC236}">
                        <a16:creationId xmlns:a16="http://schemas.microsoft.com/office/drawing/2014/main" id="{A7FE97B0-957D-CC95-816F-006E711593D4}"/>
                      </a:ext>
                    </a:extLst>
                  </p:cNvPr>
                  <p:cNvSpPr/>
                  <p:nvPr/>
                </p:nvSpPr>
                <p:spPr>
                  <a:xfrm>
                    <a:off x="9645978" y="2834159"/>
                    <a:ext cx="160273" cy="503581"/>
                  </a:xfrm>
                  <a:custGeom>
                    <a:avLst/>
                    <a:gdLst>
                      <a:gd name="connsiteX0" fmla="*/ 0 w 160273"/>
                      <a:gd name="connsiteY0" fmla="*/ 0 h 503581"/>
                      <a:gd name="connsiteX1" fmla="*/ 17037 w 160273"/>
                      <a:gd name="connsiteY1" fmla="*/ 503581 h 503581"/>
                      <a:gd name="connsiteX2" fmla="*/ 157389 w 160273"/>
                      <a:gd name="connsiteY2" fmla="*/ 332751 h 503581"/>
                      <a:gd name="connsiteX3" fmla="*/ 0 w 160273"/>
                      <a:gd name="connsiteY3" fmla="*/ 0 h 503581"/>
                    </a:gdLst>
                    <a:ahLst/>
                    <a:cxnLst>
                      <a:cxn ang="0">
                        <a:pos x="connsiteX0" y="connsiteY0"/>
                      </a:cxn>
                      <a:cxn ang="0">
                        <a:pos x="connsiteX1" y="connsiteY1"/>
                      </a:cxn>
                      <a:cxn ang="0">
                        <a:pos x="connsiteX2" y="connsiteY2"/>
                      </a:cxn>
                      <a:cxn ang="0">
                        <a:pos x="connsiteX3" y="connsiteY3"/>
                      </a:cxn>
                    </a:cxnLst>
                    <a:rect l="l" t="t" r="r" b="b"/>
                    <a:pathLst>
                      <a:path w="160273" h="503581">
                        <a:moveTo>
                          <a:pt x="0" y="0"/>
                        </a:moveTo>
                        <a:lnTo>
                          <a:pt x="17037" y="503581"/>
                        </a:lnTo>
                        <a:cubicBezTo>
                          <a:pt x="98310" y="458256"/>
                          <a:pt x="145823" y="401052"/>
                          <a:pt x="157389" y="332751"/>
                        </a:cubicBezTo>
                        <a:cubicBezTo>
                          <a:pt x="182552" y="184897"/>
                          <a:pt x="35792" y="34385"/>
                          <a:pt x="0" y="0"/>
                        </a:cubicBezTo>
                        <a:close/>
                      </a:path>
                    </a:pathLst>
                  </a:custGeom>
                  <a:solidFill>
                    <a:srgbClr val="159E31"/>
                  </a:solidFill>
                  <a:ln w="0"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CFB97742-0A76-239A-7519-B9C990424217}"/>
                      </a:ext>
                    </a:extLst>
                  </p:cNvPr>
                  <p:cNvSpPr/>
                  <p:nvPr/>
                </p:nvSpPr>
                <p:spPr>
                  <a:xfrm>
                    <a:off x="9627535" y="2833534"/>
                    <a:ext cx="35635" cy="514053"/>
                  </a:xfrm>
                  <a:custGeom>
                    <a:avLst/>
                    <a:gdLst>
                      <a:gd name="connsiteX0" fmla="*/ 17661 w 35635"/>
                      <a:gd name="connsiteY0" fmla="*/ 0 h 514053"/>
                      <a:gd name="connsiteX1" fmla="*/ 17037 w 35635"/>
                      <a:gd name="connsiteY1" fmla="*/ 625 h 514053"/>
                      <a:gd name="connsiteX2" fmla="*/ 0 w 35635"/>
                      <a:gd name="connsiteY2" fmla="*/ 504207 h 514053"/>
                      <a:gd name="connsiteX3" fmla="*/ 17818 w 35635"/>
                      <a:gd name="connsiteY3" fmla="*/ 514053 h 514053"/>
                      <a:gd name="connsiteX4" fmla="*/ 35636 w 35635"/>
                      <a:gd name="connsiteY4" fmla="*/ 504207 h 514053"/>
                      <a:gd name="connsiteX5" fmla="*/ 18599 w 35635"/>
                      <a:gd name="connsiteY5" fmla="*/ 625 h 514053"/>
                      <a:gd name="connsiteX6" fmla="*/ 17974 w 35635"/>
                      <a:gd name="connsiteY6" fmla="*/ 0 h 51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5" h="514053">
                        <a:moveTo>
                          <a:pt x="17661" y="0"/>
                        </a:moveTo>
                        <a:cubicBezTo>
                          <a:pt x="17661" y="0"/>
                          <a:pt x="17193" y="469"/>
                          <a:pt x="17037" y="625"/>
                        </a:cubicBezTo>
                        <a:lnTo>
                          <a:pt x="0" y="504207"/>
                        </a:lnTo>
                        <a:cubicBezTo>
                          <a:pt x="5939" y="507489"/>
                          <a:pt x="11566" y="510927"/>
                          <a:pt x="17818" y="514053"/>
                        </a:cubicBezTo>
                        <a:cubicBezTo>
                          <a:pt x="24070" y="510927"/>
                          <a:pt x="29696" y="507489"/>
                          <a:pt x="35636" y="504207"/>
                        </a:cubicBezTo>
                        <a:lnTo>
                          <a:pt x="18599" y="625"/>
                        </a:lnTo>
                        <a:cubicBezTo>
                          <a:pt x="18599" y="625"/>
                          <a:pt x="18131" y="156"/>
                          <a:pt x="17974" y="0"/>
                        </a:cubicBezTo>
                        <a:close/>
                      </a:path>
                    </a:pathLst>
                  </a:custGeom>
                  <a:solidFill>
                    <a:srgbClr val="159E31"/>
                  </a:solidFill>
                  <a:ln w="0" cap="flat">
                    <a:noFill/>
                    <a:prstDash val="solid"/>
                    <a:miter/>
                  </a:ln>
                </p:spPr>
                <p:txBody>
                  <a:bodyPr rtlCol="0" anchor="ctr"/>
                  <a:lstStyle/>
                  <a:p>
                    <a:endParaRPr lang="zh-CN" altLang="en-US"/>
                  </a:p>
                </p:txBody>
              </p:sp>
            </p:grpSp>
            <p:sp>
              <p:nvSpPr>
                <p:cNvPr id="89" name="任意多边形: 形状 88">
                  <a:extLst>
                    <a:ext uri="{FF2B5EF4-FFF2-40B4-BE49-F238E27FC236}">
                      <a16:creationId xmlns:a16="http://schemas.microsoft.com/office/drawing/2014/main" id="{6F58DD38-1F8E-8F80-6AED-BA2F29361789}"/>
                    </a:ext>
                  </a:extLst>
                </p:cNvPr>
                <p:cNvSpPr/>
                <p:nvPr/>
              </p:nvSpPr>
              <p:spPr>
                <a:xfrm>
                  <a:off x="9627379" y="2833534"/>
                  <a:ext cx="35635" cy="514053"/>
                </a:xfrm>
                <a:custGeom>
                  <a:avLst/>
                  <a:gdLst>
                    <a:gd name="connsiteX0" fmla="*/ 17818 w 35635"/>
                    <a:gd name="connsiteY0" fmla="*/ 0 h 514053"/>
                    <a:gd name="connsiteX1" fmla="*/ 17193 w 35635"/>
                    <a:gd name="connsiteY1" fmla="*/ 625 h 514053"/>
                    <a:gd name="connsiteX2" fmla="*/ 0 w 35635"/>
                    <a:gd name="connsiteY2" fmla="*/ 504207 h 514053"/>
                    <a:gd name="connsiteX3" fmla="*/ 17818 w 35635"/>
                    <a:gd name="connsiteY3" fmla="*/ 514053 h 514053"/>
                    <a:gd name="connsiteX4" fmla="*/ 35636 w 35635"/>
                    <a:gd name="connsiteY4" fmla="*/ 504207 h 514053"/>
                    <a:gd name="connsiteX5" fmla="*/ 18444 w 35635"/>
                    <a:gd name="connsiteY5" fmla="*/ 625 h 514053"/>
                    <a:gd name="connsiteX6" fmla="*/ 17818 w 35635"/>
                    <a:gd name="connsiteY6" fmla="*/ 0 h 51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5" h="514053">
                      <a:moveTo>
                        <a:pt x="17818" y="0"/>
                      </a:moveTo>
                      <a:cubicBezTo>
                        <a:pt x="17818" y="0"/>
                        <a:pt x="17349" y="469"/>
                        <a:pt x="17193" y="625"/>
                      </a:cubicBezTo>
                      <a:lnTo>
                        <a:pt x="0" y="504207"/>
                      </a:lnTo>
                      <a:lnTo>
                        <a:pt x="17818" y="514053"/>
                      </a:lnTo>
                      <a:lnTo>
                        <a:pt x="35636" y="504207"/>
                      </a:lnTo>
                      <a:lnTo>
                        <a:pt x="18444" y="625"/>
                      </a:lnTo>
                      <a:cubicBezTo>
                        <a:pt x="18444" y="625"/>
                        <a:pt x="17974" y="156"/>
                        <a:pt x="17818" y="0"/>
                      </a:cubicBezTo>
                      <a:close/>
                    </a:path>
                  </a:pathLst>
                </a:custGeom>
                <a:solidFill>
                  <a:srgbClr val="C5FFCB"/>
                </a:solidFill>
                <a:ln w="0"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8C4F378C-935B-CDA6-6EDA-1CDF0A1B61CA}"/>
                    </a:ext>
                  </a:extLst>
                </p:cNvPr>
                <p:cNvSpPr/>
                <p:nvPr/>
              </p:nvSpPr>
              <p:spPr>
                <a:xfrm>
                  <a:off x="9624254" y="3337584"/>
                  <a:ext cx="41886" cy="182396"/>
                </a:xfrm>
                <a:custGeom>
                  <a:avLst/>
                  <a:gdLst>
                    <a:gd name="connsiteX0" fmla="*/ 41887 w 41886"/>
                    <a:gd name="connsiteY0" fmla="*/ 182396 h 182396"/>
                    <a:gd name="connsiteX1" fmla="*/ 38761 w 41886"/>
                    <a:gd name="connsiteY1" fmla="*/ 0 h 182396"/>
                    <a:gd name="connsiteX2" fmla="*/ 20943 w 41886"/>
                    <a:gd name="connsiteY2" fmla="*/ 9847 h 182396"/>
                    <a:gd name="connsiteX3" fmla="*/ 3125 w 41886"/>
                    <a:gd name="connsiteY3" fmla="*/ 0 h 182396"/>
                    <a:gd name="connsiteX4" fmla="*/ 0 w 41886"/>
                    <a:gd name="connsiteY4" fmla="*/ 182396 h 182396"/>
                    <a:gd name="connsiteX5" fmla="*/ 41730 w 41886"/>
                    <a:gd name="connsiteY5" fmla="*/ 182396 h 18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6" h="182396">
                      <a:moveTo>
                        <a:pt x="41887" y="182396"/>
                      </a:moveTo>
                      <a:lnTo>
                        <a:pt x="38761" y="0"/>
                      </a:lnTo>
                      <a:cubicBezTo>
                        <a:pt x="38761" y="0"/>
                        <a:pt x="26414" y="6721"/>
                        <a:pt x="20943" y="9847"/>
                      </a:cubicBezTo>
                      <a:cubicBezTo>
                        <a:pt x="15473" y="6721"/>
                        <a:pt x="3125" y="0"/>
                        <a:pt x="3125" y="0"/>
                      </a:cubicBezTo>
                      <a:lnTo>
                        <a:pt x="0" y="182396"/>
                      </a:lnTo>
                      <a:lnTo>
                        <a:pt x="41730" y="182396"/>
                      </a:lnTo>
                      <a:close/>
                    </a:path>
                  </a:pathLst>
                </a:custGeom>
                <a:solidFill>
                  <a:srgbClr val="159E31"/>
                </a:solidFill>
                <a:ln w="0"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E84D5D60-80B7-6D81-3B7E-20345FC06974}"/>
                    </a:ext>
                  </a:extLst>
                </p:cNvPr>
                <p:cNvSpPr/>
                <p:nvPr/>
              </p:nvSpPr>
              <p:spPr>
                <a:xfrm>
                  <a:off x="9563298" y="2962477"/>
                  <a:ext cx="87369" cy="87524"/>
                </a:xfrm>
                <a:custGeom>
                  <a:avLst/>
                  <a:gdLst>
                    <a:gd name="connsiteX0" fmla="*/ 76428 w 87369"/>
                    <a:gd name="connsiteY0" fmla="*/ 87525 h 87524"/>
                    <a:gd name="connsiteX1" fmla="*/ 0 w 87369"/>
                    <a:gd name="connsiteY1" fmla="*/ 2188 h 87524"/>
                    <a:gd name="connsiteX2" fmla="*/ 2188 w 87369"/>
                    <a:gd name="connsiteY2" fmla="*/ 0 h 87524"/>
                    <a:gd name="connsiteX3" fmla="*/ 87369 w 87369"/>
                    <a:gd name="connsiteY3" fmla="*/ 76584 h 87524"/>
                    <a:gd name="connsiteX4" fmla="*/ 76428 w 87369"/>
                    <a:gd name="connsiteY4" fmla="*/ 87525 h 8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9" h="87524">
                      <a:moveTo>
                        <a:pt x="76428" y="87525"/>
                      </a:moveTo>
                      <a:lnTo>
                        <a:pt x="0" y="2188"/>
                      </a:lnTo>
                      <a:lnTo>
                        <a:pt x="2188" y="0"/>
                      </a:lnTo>
                      <a:lnTo>
                        <a:pt x="87369" y="76584"/>
                      </a:lnTo>
                      <a:lnTo>
                        <a:pt x="76428" y="87525"/>
                      </a:lnTo>
                      <a:close/>
                    </a:path>
                  </a:pathLst>
                </a:custGeom>
                <a:solidFill>
                  <a:srgbClr val="C5FFCB"/>
                </a:solidFill>
                <a:ln w="0"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6E9828C8-A7D7-ED67-DD57-FFDDFD47754C}"/>
                    </a:ext>
                  </a:extLst>
                </p:cNvPr>
                <p:cNvSpPr/>
                <p:nvPr/>
              </p:nvSpPr>
              <p:spPr>
                <a:xfrm>
                  <a:off x="9563298" y="3065006"/>
                  <a:ext cx="87369" cy="87368"/>
                </a:xfrm>
                <a:custGeom>
                  <a:avLst/>
                  <a:gdLst>
                    <a:gd name="connsiteX0" fmla="*/ 76428 w 87369"/>
                    <a:gd name="connsiteY0" fmla="*/ 87369 h 87368"/>
                    <a:gd name="connsiteX1" fmla="*/ 0 w 87369"/>
                    <a:gd name="connsiteY1" fmla="*/ 2188 h 87368"/>
                    <a:gd name="connsiteX2" fmla="*/ 2188 w 87369"/>
                    <a:gd name="connsiteY2" fmla="*/ 0 h 87368"/>
                    <a:gd name="connsiteX3" fmla="*/ 87369 w 87369"/>
                    <a:gd name="connsiteY3" fmla="*/ 76428 h 87368"/>
                    <a:gd name="connsiteX4" fmla="*/ 76428 w 87369"/>
                    <a:gd name="connsiteY4" fmla="*/ 87369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9" h="87368">
                      <a:moveTo>
                        <a:pt x="76428" y="87369"/>
                      </a:moveTo>
                      <a:lnTo>
                        <a:pt x="0" y="2188"/>
                      </a:lnTo>
                      <a:lnTo>
                        <a:pt x="2188" y="0"/>
                      </a:lnTo>
                      <a:lnTo>
                        <a:pt x="87369" y="76428"/>
                      </a:lnTo>
                      <a:lnTo>
                        <a:pt x="76428" y="87369"/>
                      </a:lnTo>
                      <a:close/>
                    </a:path>
                  </a:pathLst>
                </a:custGeom>
                <a:solidFill>
                  <a:srgbClr val="C5FFCB"/>
                </a:solidFill>
                <a:ln w="0"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8E8761FA-607C-3489-8E12-E4C13F8E8F6B}"/>
                    </a:ext>
                  </a:extLst>
                </p:cNvPr>
                <p:cNvSpPr/>
                <p:nvPr/>
              </p:nvSpPr>
              <p:spPr>
                <a:xfrm>
                  <a:off x="9563298" y="3167379"/>
                  <a:ext cx="87369" cy="87368"/>
                </a:xfrm>
                <a:custGeom>
                  <a:avLst/>
                  <a:gdLst>
                    <a:gd name="connsiteX0" fmla="*/ 76428 w 87369"/>
                    <a:gd name="connsiteY0" fmla="*/ 87369 h 87368"/>
                    <a:gd name="connsiteX1" fmla="*/ 0 w 87369"/>
                    <a:gd name="connsiteY1" fmla="*/ 2188 h 87368"/>
                    <a:gd name="connsiteX2" fmla="*/ 2188 w 87369"/>
                    <a:gd name="connsiteY2" fmla="*/ 0 h 87368"/>
                    <a:gd name="connsiteX3" fmla="*/ 87369 w 87369"/>
                    <a:gd name="connsiteY3" fmla="*/ 76428 h 87368"/>
                    <a:gd name="connsiteX4" fmla="*/ 76428 w 87369"/>
                    <a:gd name="connsiteY4" fmla="*/ 87369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9" h="87368">
                      <a:moveTo>
                        <a:pt x="76428" y="87369"/>
                      </a:moveTo>
                      <a:lnTo>
                        <a:pt x="0" y="2188"/>
                      </a:lnTo>
                      <a:lnTo>
                        <a:pt x="2188" y="0"/>
                      </a:lnTo>
                      <a:lnTo>
                        <a:pt x="87369" y="76428"/>
                      </a:lnTo>
                      <a:lnTo>
                        <a:pt x="76428" y="87369"/>
                      </a:lnTo>
                      <a:close/>
                    </a:path>
                  </a:pathLst>
                </a:custGeom>
                <a:solidFill>
                  <a:srgbClr val="C5FFCB"/>
                </a:solidFill>
                <a:ln w="0"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AA5E9355-74E8-4A1A-B1CB-13F884EEF2FA}"/>
                    </a:ext>
                  </a:extLst>
                </p:cNvPr>
                <p:cNvSpPr/>
                <p:nvPr/>
              </p:nvSpPr>
              <p:spPr>
                <a:xfrm>
                  <a:off x="9639727" y="2993423"/>
                  <a:ext cx="87368" cy="87368"/>
                </a:xfrm>
                <a:custGeom>
                  <a:avLst/>
                  <a:gdLst>
                    <a:gd name="connsiteX0" fmla="*/ 0 w 87368"/>
                    <a:gd name="connsiteY0" fmla="*/ 76428 h 87368"/>
                    <a:gd name="connsiteX1" fmla="*/ 85336 w 87368"/>
                    <a:gd name="connsiteY1" fmla="*/ 0 h 87368"/>
                    <a:gd name="connsiteX2" fmla="*/ 87368 w 87368"/>
                    <a:gd name="connsiteY2" fmla="*/ 2188 h 87368"/>
                    <a:gd name="connsiteX3" fmla="*/ 10941 w 87368"/>
                    <a:gd name="connsiteY3" fmla="*/ 87369 h 87368"/>
                    <a:gd name="connsiteX4" fmla="*/ 0 w 87368"/>
                    <a:gd name="connsiteY4" fmla="*/ 76428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8" h="87368">
                      <a:moveTo>
                        <a:pt x="0" y="76428"/>
                      </a:moveTo>
                      <a:lnTo>
                        <a:pt x="85336" y="0"/>
                      </a:lnTo>
                      <a:lnTo>
                        <a:pt x="87368" y="2188"/>
                      </a:lnTo>
                      <a:lnTo>
                        <a:pt x="10941" y="87369"/>
                      </a:lnTo>
                      <a:lnTo>
                        <a:pt x="0" y="76428"/>
                      </a:lnTo>
                      <a:close/>
                    </a:path>
                  </a:pathLst>
                </a:custGeom>
                <a:solidFill>
                  <a:srgbClr val="C5FFCB"/>
                </a:solidFill>
                <a:ln w="0"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D35CBCA2-8E20-CF13-6ED2-8FB7F62F75A8}"/>
                    </a:ext>
                  </a:extLst>
                </p:cNvPr>
                <p:cNvSpPr/>
                <p:nvPr/>
              </p:nvSpPr>
              <p:spPr>
                <a:xfrm>
                  <a:off x="9639727" y="3095796"/>
                  <a:ext cx="87368" cy="87368"/>
                </a:xfrm>
                <a:custGeom>
                  <a:avLst/>
                  <a:gdLst>
                    <a:gd name="connsiteX0" fmla="*/ 0 w 87368"/>
                    <a:gd name="connsiteY0" fmla="*/ 76428 h 87368"/>
                    <a:gd name="connsiteX1" fmla="*/ 85336 w 87368"/>
                    <a:gd name="connsiteY1" fmla="*/ 0 h 87368"/>
                    <a:gd name="connsiteX2" fmla="*/ 87368 w 87368"/>
                    <a:gd name="connsiteY2" fmla="*/ 2188 h 87368"/>
                    <a:gd name="connsiteX3" fmla="*/ 10941 w 87368"/>
                    <a:gd name="connsiteY3" fmla="*/ 87369 h 87368"/>
                    <a:gd name="connsiteX4" fmla="*/ 0 w 87368"/>
                    <a:gd name="connsiteY4" fmla="*/ 76428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8" h="87368">
                      <a:moveTo>
                        <a:pt x="0" y="76428"/>
                      </a:moveTo>
                      <a:lnTo>
                        <a:pt x="85336" y="0"/>
                      </a:lnTo>
                      <a:lnTo>
                        <a:pt x="87368" y="2188"/>
                      </a:lnTo>
                      <a:lnTo>
                        <a:pt x="10941" y="87369"/>
                      </a:lnTo>
                      <a:lnTo>
                        <a:pt x="0" y="76428"/>
                      </a:lnTo>
                      <a:close/>
                    </a:path>
                  </a:pathLst>
                </a:custGeom>
                <a:solidFill>
                  <a:srgbClr val="C5FFCB"/>
                </a:solidFill>
                <a:ln w="0"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F67B8115-EEA2-6B7D-4E22-914D237424AE}"/>
                    </a:ext>
                  </a:extLst>
                </p:cNvPr>
                <p:cNvSpPr/>
                <p:nvPr/>
              </p:nvSpPr>
              <p:spPr>
                <a:xfrm>
                  <a:off x="9639727" y="3198169"/>
                  <a:ext cx="87368" cy="87368"/>
                </a:xfrm>
                <a:custGeom>
                  <a:avLst/>
                  <a:gdLst>
                    <a:gd name="connsiteX0" fmla="*/ 0 w 87368"/>
                    <a:gd name="connsiteY0" fmla="*/ 76584 h 87368"/>
                    <a:gd name="connsiteX1" fmla="*/ 85336 w 87368"/>
                    <a:gd name="connsiteY1" fmla="*/ 0 h 87368"/>
                    <a:gd name="connsiteX2" fmla="*/ 87368 w 87368"/>
                    <a:gd name="connsiteY2" fmla="*/ 2188 h 87368"/>
                    <a:gd name="connsiteX3" fmla="*/ 10941 w 87368"/>
                    <a:gd name="connsiteY3" fmla="*/ 87369 h 87368"/>
                    <a:gd name="connsiteX4" fmla="*/ 0 w 87368"/>
                    <a:gd name="connsiteY4" fmla="*/ 76584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8" h="87368">
                      <a:moveTo>
                        <a:pt x="0" y="76584"/>
                      </a:moveTo>
                      <a:lnTo>
                        <a:pt x="85336" y="0"/>
                      </a:lnTo>
                      <a:lnTo>
                        <a:pt x="87368" y="2188"/>
                      </a:lnTo>
                      <a:lnTo>
                        <a:pt x="10941" y="87369"/>
                      </a:lnTo>
                      <a:lnTo>
                        <a:pt x="0" y="76584"/>
                      </a:lnTo>
                      <a:close/>
                    </a:path>
                  </a:pathLst>
                </a:custGeom>
                <a:solidFill>
                  <a:srgbClr val="C5FFCB"/>
                </a:solidFill>
                <a:ln w="0" cap="flat">
                  <a:noFill/>
                  <a:prstDash val="solid"/>
                  <a:miter/>
                </a:ln>
              </p:spPr>
              <p:txBody>
                <a:bodyPr rtlCol="0" anchor="ctr"/>
                <a:lstStyle/>
                <a:p>
                  <a:endParaRPr lang="zh-CN" altLang="en-US"/>
                </a:p>
              </p:txBody>
            </p:sp>
          </p:grpSp>
          <p:grpSp>
            <p:nvGrpSpPr>
              <p:cNvPr id="74" name="组合 73">
                <a:extLst>
                  <a:ext uri="{FF2B5EF4-FFF2-40B4-BE49-F238E27FC236}">
                    <a16:creationId xmlns:a16="http://schemas.microsoft.com/office/drawing/2014/main" id="{109151B1-DE0B-F5BF-7159-5ABDD89F1F1F}"/>
                  </a:ext>
                </a:extLst>
              </p:cNvPr>
              <p:cNvGrpSpPr/>
              <p:nvPr/>
            </p:nvGrpSpPr>
            <p:grpSpPr>
              <a:xfrm>
                <a:off x="9726083" y="2833534"/>
                <a:ext cx="321956" cy="686446"/>
                <a:chOff x="9726083" y="2833534"/>
                <a:chExt cx="321956" cy="686446"/>
              </a:xfrm>
              <a:solidFill>
                <a:srgbClr val="159E31"/>
              </a:solidFill>
            </p:grpSpPr>
            <p:grpSp>
              <p:nvGrpSpPr>
                <p:cNvPr id="83" name="组合 82">
                  <a:extLst>
                    <a:ext uri="{FF2B5EF4-FFF2-40B4-BE49-F238E27FC236}">
                      <a16:creationId xmlns:a16="http://schemas.microsoft.com/office/drawing/2014/main" id="{38E42F15-7B99-1137-87FA-24BA67C2D27A}"/>
                    </a:ext>
                  </a:extLst>
                </p:cNvPr>
                <p:cNvGrpSpPr/>
                <p:nvPr/>
              </p:nvGrpSpPr>
              <p:grpSpPr>
                <a:xfrm>
                  <a:off x="9726083" y="2833534"/>
                  <a:ext cx="321956" cy="514053"/>
                  <a:chOff x="9726083" y="2833534"/>
                  <a:chExt cx="321956" cy="514053"/>
                </a:xfrm>
                <a:solidFill>
                  <a:srgbClr val="159E31"/>
                </a:solidFill>
              </p:grpSpPr>
              <p:sp>
                <p:nvSpPr>
                  <p:cNvPr id="85" name="任意多边形: 形状 84">
                    <a:extLst>
                      <a:ext uri="{FF2B5EF4-FFF2-40B4-BE49-F238E27FC236}">
                        <a16:creationId xmlns:a16="http://schemas.microsoft.com/office/drawing/2014/main" id="{625A4E2E-0202-D1FD-1174-A9AED42E419A}"/>
                      </a:ext>
                    </a:extLst>
                  </p:cNvPr>
                  <p:cNvSpPr/>
                  <p:nvPr/>
                </p:nvSpPr>
                <p:spPr>
                  <a:xfrm>
                    <a:off x="9726083" y="2834159"/>
                    <a:ext cx="160275" cy="503581"/>
                  </a:xfrm>
                  <a:custGeom>
                    <a:avLst/>
                    <a:gdLst>
                      <a:gd name="connsiteX0" fmla="*/ 2887 w 160275"/>
                      <a:gd name="connsiteY0" fmla="*/ 332751 h 503581"/>
                      <a:gd name="connsiteX1" fmla="*/ 143240 w 160275"/>
                      <a:gd name="connsiteY1" fmla="*/ 503581 h 503581"/>
                      <a:gd name="connsiteX2" fmla="*/ 160276 w 160275"/>
                      <a:gd name="connsiteY2" fmla="*/ 0 h 503581"/>
                      <a:gd name="connsiteX3" fmla="*/ 2887 w 160275"/>
                      <a:gd name="connsiteY3" fmla="*/ 332751 h 503581"/>
                    </a:gdLst>
                    <a:ahLst/>
                    <a:cxnLst>
                      <a:cxn ang="0">
                        <a:pos x="connsiteX0" y="connsiteY0"/>
                      </a:cxn>
                      <a:cxn ang="0">
                        <a:pos x="connsiteX1" y="connsiteY1"/>
                      </a:cxn>
                      <a:cxn ang="0">
                        <a:pos x="connsiteX2" y="connsiteY2"/>
                      </a:cxn>
                      <a:cxn ang="0">
                        <a:pos x="connsiteX3" y="connsiteY3"/>
                      </a:cxn>
                    </a:cxnLst>
                    <a:rect l="l" t="t" r="r" b="b"/>
                    <a:pathLst>
                      <a:path w="160275" h="503581">
                        <a:moveTo>
                          <a:pt x="2887" y="332751"/>
                        </a:moveTo>
                        <a:cubicBezTo>
                          <a:pt x="14454" y="401052"/>
                          <a:pt x="61967" y="458256"/>
                          <a:pt x="143240" y="503581"/>
                        </a:cubicBezTo>
                        <a:lnTo>
                          <a:pt x="160276" y="0"/>
                        </a:lnTo>
                        <a:cubicBezTo>
                          <a:pt x="124328" y="34228"/>
                          <a:pt x="-22276" y="184897"/>
                          <a:pt x="2887" y="332751"/>
                        </a:cubicBezTo>
                        <a:close/>
                      </a:path>
                    </a:pathLst>
                  </a:custGeom>
                  <a:solidFill>
                    <a:srgbClr val="159E31"/>
                  </a:solidFill>
                  <a:ln w="0"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DC6B6D2A-C2C4-49E6-40F6-26147C73B552}"/>
                      </a:ext>
                    </a:extLst>
                  </p:cNvPr>
                  <p:cNvSpPr/>
                  <p:nvPr/>
                </p:nvSpPr>
                <p:spPr>
                  <a:xfrm>
                    <a:off x="9887766" y="2834159"/>
                    <a:ext cx="160273" cy="503581"/>
                  </a:xfrm>
                  <a:custGeom>
                    <a:avLst/>
                    <a:gdLst>
                      <a:gd name="connsiteX0" fmla="*/ 0 w 160273"/>
                      <a:gd name="connsiteY0" fmla="*/ 0 h 503581"/>
                      <a:gd name="connsiteX1" fmla="*/ 17036 w 160273"/>
                      <a:gd name="connsiteY1" fmla="*/ 503581 h 503581"/>
                      <a:gd name="connsiteX2" fmla="*/ 157389 w 160273"/>
                      <a:gd name="connsiteY2" fmla="*/ 332751 h 503581"/>
                      <a:gd name="connsiteX3" fmla="*/ 0 w 160273"/>
                      <a:gd name="connsiteY3" fmla="*/ 0 h 503581"/>
                    </a:gdLst>
                    <a:ahLst/>
                    <a:cxnLst>
                      <a:cxn ang="0">
                        <a:pos x="connsiteX0" y="connsiteY0"/>
                      </a:cxn>
                      <a:cxn ang="0">
                        <a:pos x="connsiteX1" y="connsiteY1"/>
                      </a:cxn>
                      <a:cxn ang="0">
                        <a:pos x="connsiteX2" y="connsiteY2"/>
                      </a:cxn>
                      <a:cxn ang="0">
                        <a:pos x="connsiteX3" y="connsiteY3"/>
                      </a:cxn>
                    </a:cxnLst>
                    <a:rect l="l" t="t" r="r" b="b"/>
                    <a:pathLst>
                      <a:path w="160273" h="503581">
                        <a:moveTo>
                          <a:pt x="0" y="0"/>
                        </a:moveTo>
                        <a:lnTo>
                          <a:pt x="17036" y="503581"/>
                        </a:lnTo>
                        <a:cubicBezTo>
                          <a:pt x="98309" y="458256"/>
                          <a:pt x="145823" y="401052"/>
                          <a:pt x="157389" y="332751"/>
                        </a:cubicBezTo>
                        <a:cubicBezTo>
                          <a:pt x="182552" y="184897"/>
                          <a:pt x="35791" y="34385"/>
                          <a:pt x="0" y="0"/>
                        </a:cubicBezTo>
                        <a:close/>
                      </a:path>
                    </a:pathLst>
                  </a:custGeom>
                  <a:solidFill>
                    <a:srgbClr val="159E31"/>
                  </a:solidFill>
                  <a:ln w="0"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E709B64B-B082-99C5-E8CD-95498710B086}"/>
                      </a:ext>
                    </a:extLst>
                  </p:cNvPr>
                  <p:cNvSpPr/>
                  <p:nvPr/>
                </p:nvSpPr>
                <p:spPr>
                  <a:xfrm>
                    <a:off x="9869480" y="2833534"/>
                    <a:ext cx="35634" cy="514053"/>
                  </a:xfrm>
                  <a:custGeom>
                    <a:avLst/>
                    <a:gdLst>
                      <a:gd name="connsiteX0" fmla="*/ 17660 w 35634"/>
                      <a:gd name="connsiteY0" fmla="*/ 0 h 514053"/>
                      <a:gd name="connsiteX1" fmla="*/ 17036 w 35634"/>
                      <a:gd name="connsiteY1" fmla="*/ 625 h 514053"/>
                      <a:gd name="connsiteX2" fmla="*/ 0 w 35634"/>
                      <a:gd name="connsiteY2" fmla="*/ 504207 h 514053"/>
                      <a:gd name="connsiteX3" fmla="*/ 17817 w 35634"/>
                      <a:gd name="connsiteY3" fmla="*/ 514053 h 514053"/>
                      <a:gd name="connsiteX4" fmla="*/ 35635 w 35634"/>
                      <a:gd name="connsiteY4" fmla="*/ 504207 h 514053"/>
                      <a:gd name="connsiteX5" fmla="*/ 18599 w 35634"/>
                      <a:gd name="connsiteY5" fmla="*/ 625 h 514053"/>
                      <a:gd name="connsiteX6" fmla="*/ 17973 w 35634"/>
                      <a:gd name="connsiteY6" fmla="*/ 0 h 51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4" h="514053">
                        <a:moveTo>
                          <a:pt x="17660" y="0"/>
                        </a:moveTo>
                        <a:cubicBezTo>
                          <a:pt x="17660" y="0"/>
                          <a:pt x="17192" y="469"/>
                          <a:pt x="17036" y="625"/>
                        </a:cubicBezTo>
                        <a:lnTo>
                          <a:pt x="0" y="504207"/>
                        </a:lnTo>
                        <a:cubicBezTo>
                          <a:pt x="5938" y="507489"/>
                          <a:pt x="11566" y="510927"/>
                          <a:pt x="17817" y="514053"/>
                        </a:cubicBezTo>
                        <a:cubicBezTo>
                          <a:pt x="24069" y="510927"/>
                          <a:pt x="29695" y="507489"/>
                          <a:pt x="35635" y="504207"/>
                        </a:cubicBezTo>
                        <a:lnTo>
                          <a:pt x="18599" y="625"/>
                        </a:lnTo>
                        <a:cubicBezTo>
                          <a:pt x="18599" y="625"/>
                          <a:pt x="18130" y="156"/>
                          <a:pt x="17973" y="0"/>
                        </a:cubicBezTo>
                        <a:close/>
                      </a:path>
                    </a:pathLst>
                  </a:custGeom>
                  <a:solidFill>
                    <a:srgbClr val="159E31"/>
                  </a:solidFill>
                  <a:ln w="0" cap="flat">
                    <a:noFill/>
                    <a:prstDash val="solid"/>
                    <a:miter/>
                  </a:ln>
                </p:spPr>
                <p:txBody>
                  <a:bodyPr rtlCol="0" anchor="ctr"/>
                  <a:lstStyle/>
                  <a:p>
                    <a:endParaRPr lang="zh-CN" altLang="en-US"/>
                  </a:p>
                </p:txBody>
              </p:sp>
            </p:grpSp>
            <p:sp>
              <p:nvSpPr>
                <p:cNvPr id="84" name="任意多边形: 形状 83">
                  <a:extLst>
                    <a:ext uri="{FF2B5EF4-FFF2-40B4-BE49-F238E27FC236}">
                      <a16:creationId xmlns:a16="http://schemas.microsoft.com/office/drawing/2014/main" id="{2002CB8E-8FE2-EF4C-B7A0-C37A94B7B1EB}"/>
                    </a:ext>
                  </a:extLst>
                </p:cNvPr>
                <p:cNvSpPr/>
                <p:nvPr/>
              </p:nvSpPr>
              <p:spPr>
                <a:xfrm>
                  <a:off x="9866041" y="3337584"/>
                  <a:ext cx="41886" cy="182396"/>
                </a:xfrm>
                <a:custGeom>
                  <a:avLst/>
                  <a:gdLst>
                    <a:gd name="connsiteX0" fmla="*/ 41887 w 41886"/>
                    <a:gd name="connsiteY0" fmla="*/ 182396 h 182396"/>
                    <a:gd name="connsiteX1" fmla="*/ 38761 w 41886"/>
                    <a:gd name="connsiteY1" fmla="*/ 0 h 182396"/>
                    <a:gd name="connsiteX2" fmla="*/ 20944 w 41886"/>
                    <a:gd name="connsiteY2" fmla="*/ 9847 h 182396"/>
                    <a:gd name="connsiteX3" fmla="*/ 3126 w 41886"/>
                    <a:gd name="connsiteY3" fmla="*/ 0 h 182396"/>
                    <a:gd name="connsiteX4" fmla="*/ 0 w 41886"/>
                    <a:gd name="connsiteY4" fmla="*/ 182396 h 182396"/>
                    <a:gd name="connsiteX5" fmla="*/ 41730 w 41886"/>
                    <a:gd name="connsiteY5" fmla="*/ 182396 h 18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6" h="182396">
                      <a:moveTo>
                        <a:pt x="41887" y="182396"/>
                      </a:moveTo>
                      <a:lnTo>
                        <a:pt x="38761" y="0"/>
                      </a:lnTo>
                      <a:cubicBezTo>
                        <a:pt x="38761" y="0"/>
                        <a:pt x="26414" y="6721"/>
                        <a:pt x="20944" y="9847"/>
                      </a:cubicBezTo>
                      <a:cubicBezTo>
                        <a:pt x="15473" y="6721"/>
                        <a:pt x="3126" y="0"/>
                        <a:pt x="3126" y="0"/>
                      </a:cubicBezTo>
                      <a:lnTo>
                        <a:pt x="0" y="182396"/>
                      </a:lnTo>
                      <a:lnTo>
                        <a:pt x="41730" y="182396"/>
                      </a:lnTo>
                      <a:close/>
                    </a:path>
                  </a:pathLst>
                </a:custGeom>
                <a:solidFill>
                  <a:srgbClr val="159E31"/>
                </a:solidFill>
                <a:ln w="0" cap="flat">
                  <a:noFill/>
                  <a:prstDash val="solid"/>
                  <a:miter/>
                </a:ln>
              </p:spPr>
              <p:txBody>
                <a:bodyPr rtlCol="0" anchor="ctr"/>
                <a:lstStyle/>
                <a:p>
                  <a:endParaRPr lang="zh-CN" altLang="en-US"/>
                </a:p>
              </p:txBody>
            </p:sp>
          </p:grpSp>
          <p:sp>
            <p:nvSpPr>
              <p:cNvPr id="75" name="任意多边形: 形状 74">
                <a:extLst>
                  <a:ext uri="{FF2B5EF4-FFF2-40B4-BE49-F238E27FC236}">
                    <a16:creationId xmlns:a16="http://schemas.microsoft.com/office/drawing/2014/main" id="{EB9A1774-E53B-F20C-4601-01AE6378692A}"/>
                  </a:ext>
                </a:extLst>
              </p:cNvPr>
              <p:cNvSpPr/>
              <p:nvPr/>
            </p:nvSpPr>
            <p:spPr>
              <a:xfrm>
                <a:off x="9726083" y="2834159"/>
                <a:ext cx="160275" cy="503581"/>
              </a:xfrm>
              <a:custGeom>
                <a:avLst/>
                <a:gdLst>
                  <a:gd name="connsiteX0" fmla="*/ 2887 w 160275"/>
                  <a:gd name="connsiteY0" fmla="*/ 332751 h 503581"/>
                  <a:gd name="connsiteX1" fmla="*/ 143240 w 160275"/>
                  <a:gd name="connsiteY1" fmla="*/ 503581 h 503581"/>
                  <a:gd name="connsiteX2" fmla="*/ 160276 w 160275"/>
                  <a:gd name="connsiteY2" fmla="*/ 0 h 503581"/>
                  <a:gd name="connsiteX3" fmla="*/ 2887 w 160275"/>
                  <a:gd name="connsiteY3" fmla="*/ 332751 h 503581"/>
                </a:gdLst>
                <a:ahLst/>
                <a:cxnLst>
                  <a:cxn ang="0">
                    <a:pos x="connsiteX0" y="connsiteY0"/>
                  </a:cxn>
                  <a:cxn ang="0">
                    <a:pos x="connsiteX1" y="connsiteY1"/>
                  </a:cxn>
                  <a:cxn ang="0">
                    <a:pos x="connsiteX2" y="connsiteY2"/>
                  </a:cxn>
                  <a:cxn ang="0">
                    <a:pos x="connsiteX3" y="connsiteY3"/>
                  </a:cxn>
                </a:cxnLst>
                <a:rect l="l" t="t" r="r" b="b"/>
                <a:pathLst>
                  <a:path w="160275" h="503581">
                    <a:moveTo>
                      <a:pt x="2887" y="332751"/>
                    </a:moveTo>
                    <a:cubicBezTo>
                      <a:pt x="14454" y="401052"/>
                      <a:pt x="61967" y="458256"/>
                      <a:pt x="143240" y="503581"/>
                    </a:cubicBezTo>
                    <a:lnTo>
                      <a:pt x="160276" y="0"/>
                    </a:lnTo>
                    <a:cubicBezTo>
                      <a:pt x="124328" y="34228"/>
                      <a:pt x="-22276" y="184897"/>
                      <a:pt x="2887" y="332751"/>
                    </a:cubicBezTo>
                    <a:close/>
                  </a:path>
                </a:pathLst>
              </a:custGeom>
              <a:solidFill>
                <a:srgbClr val="159E31">
                  <a:alpha val="30000"/>
                </a:srgbClr>
              </a:solidFill>
              <a:ln w="0"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FACBF299-0981-E972-FFEA-A9EE6B6FFB34}"/>
                  </a:ext>
                </a:extLst>
              </p:cNvPr>
              <p:cNvSpPr/>
              <p:nvPr/>
            </p:nvSpPr>
            <p:spPr>
              <a:xfrm>
                <a:off x="9869324" y="2833534"/>
                <a:ext cx="35634" cy="514053"/>
              </a:xfrm>
              <a:custGeom>
                <a:avLst/>
                <a:gdLst>
                  <a:gd name="connsiteX0" fmla="*/ 17817 w 35634"/>
                  <a:gd name="connsiteY0" fmla="*/ 0 h 514053"/>
                  <a:gd name="connsiteX1" fmla="*/ 17192 w 35634"/>
                  <a:gd name="connsiteY1" fmla="*/ 625 h 514053"/>
                  <a:gd name="connsiteX2" fmla="*/ 0 w 35634"/>
                  <a:gd name="connsiteY2" fmla="*/ 504207 h 514053"/>
                  <a:gd name="connsiteX3" fmla="*/ 17817 w 35634"/>
                  <a:gd name="connsiteY3" fmla="*/ 514053 h 514053"/>
                  <a:gd name="connsiteX4" fmla="*/ 35635 w 35634"/>
                  <a:gd name="connsiteY4" fmla="*/ 504207 h 514053"/>
                  <a:gd name="connsiteX5" fmla="*/ 18443 w 35634"/>
                  <a:gd name="connsiteY5" fmla="*/ 625 h 514053"/>
                  <a:gd name="connsiteX6" fmla="*/ 17817 w 35634"/>
                  <a:gd name="connsiteY6" fmla="*/ 0 h 51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4" h="514053">
                    <a:moveTo>
                      <a:pt x="17817" y="0"/>
                    </a:moveTo>
                    <a:cubicBezTo>
                      <a:pt x="17817" y="0"/>
                      <a:pt x="17348" y="469"/>
                      <a:pt x="17192" y="625"/>
                    </a:cubicBezTo>
                    <a:lnTo>
                      <a:pt x="0" y="504207"/>
                    </a:lnTo>
                    <a:lnTo>
                      <a:pt x="17817" y="514053"/>
                    </a:lnTo>
                    <a:lnTo>
                      <a:pt x="35635" y="504207"/>
                    </a:lnTo>
                    <a:lnTo>
                      <a:pt x="18443" y="625"/>
                    </a:lnTo>
                    <a:cubicBezTo>
                      <a:pt x="18443" y="625"/>
                      <a:pt x="17973" y="156"/>
                      <a:pt x="17817" y="0"/>
                    </a:cubicBezTo>
                    <a:close/>
                  </a:path>
                </a:pathLst>
              </a:custGeom>
              <a:solidFill>
                <a:srgbClr val="C5FFCB"/>
              </a:solidFill>
              <a:ln w="0"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79F80C25-1787-3091-D31D-17E2527A852E}"/>
                  </a:ext>
                </a:extLst>
              </p:cNvPr>
              <p:cNvSpPr/>
              <p:nvPr/>
            </p:nvSpPr>
            <p:spPr>
              <a:xfrm>
                <a:off x="9805086" y="2962477"/>
                <a:ext cx="87525" cy="87524"/>
              </a:xfrm>
              <a:custGeom>
                <a:avLst/>
                <a:gdLst>
                  <a:gd name="connsiteX0" fmla="*/ 76585 w 87525"/>
                  <a:gd name="connsiteY0" fmla="*/ 87525 h 87524"/>
                  <a:gd name="connsiteX1" fmla="*/ 0 w 87525"/>
                  <a:gd name="connsiteY1" fmla="*/ 2188 h 87524"/>
                  <a:gd name="connsiteX2" fmla="*/ 2188 w 87525"/>
                  <a:gd name="connsiteY2" fmla="*/ 0 h 87524"/>
                  <a:gd name="connsiteX3" fmla="*/ 87526 w 87525"/>
                  <a:gd name="connsiteY3" fmla="*/ 76584 h 87524"/>
                  <a:gd name="connsiteX4" fmla="*/ 76585 w 87525"/>
                  <a:gd name="connsiteY4" fmla="*/ 87525 h 8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25" h="87524">
                    <a:moveTo>
                      <a:pt x="76585" y="87525"/>
                    </a:moveTo>
                    <a:lnTo>
                      <a:pt x="0" y="2188"/>
                    </a:lnTo>
                    <a:lnTo>
                      <a:pt x="2188" y="0"/>
                    </a:lnTo>
                    <a:lnTo>
                      <a:pt x="87526" y="76584"/>
                    </a:lnTo>
                    <a:lnTo>
                      <a:pt x="76585" y="87525"/>
                    </a:lnTo>
                    <a:close/>
                  </a:path>
                </a:pathLst>
              </a:custGeom>
              <a:solidFill>
                <a:srgbClr val="C5FFCB"/>
              </a:solidFill>
              <a:ln w="0"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F505388F-472A-9F06-6C49-B06B3EA8D6EC}"/>
                  </a:ext>
                </a:extLst>
              </p:cNvPr>
              <p:cNvSpPr/>
              <p:nvPr/>
            </p:nvSpPr>
            <p:spPr>
              <a:xfrm>
                <a:off x="9805086" y="3065006"/>
                <a:ext cx="87525" cy="87368"/>
              </a:xfrm>
              <a:custGeom>
                <a:avLst/>
                <a:gdLst>
                  <a:gd name="connsiteX0" fmla="*/ 76585 w 87525"/>
                  <a:gd name="connsiteY0" fmla="*/ 87369 h 87368"/>
                  <a:gd name="connsiteX1" fmla="*/ 0 w 87525"/>
                  <a:gd name="connsiteY1" fmla="*/ 2188 h 87368"/>
                  <a:gd name="connsiteX2" fmla="*/ 2188 w 87525"/>
                  <a:gd name="connsiteY2" fmla="*/ 0 h 87368"/>
                  <a:gd name="connsiteX3" fmla="*/ 87526 w 87525"/>
                  <a:gd name="connsiteY3" fmla="*/ 76428 h 87368"/>
                  <a:gd name="connsiteX4" fmla="*/ 76585 w 87525"/>
                  <a:gd name="connsiteY4" fmla="*/ 87369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25" h="87368">
                    <a:moveTo>
                      <a:pt x="76585" y="87369"/>
                    </a:moveTo>
                    <a:lnTo>
                      <a:pt x="0" y="2188"/>
                    </a:lnTo>
                    <a:lnTo>
                      <a:pt x="2188" y="0"/>
                    </a:lnTo>
                    <a:lnTo>
                      <a:pt x="87526" y="76428"/>
                    </a:lnTo>
                    <a:lnTo>
                      <a:pt x="76585" y="87369"/>
                    </a:lnTo>
                    <a:close/>
                  </a:path>
                </a:pathLst>
              </a:custGeom>
              <a:solidFill>
                <a:srgbClr val="C5FFCB"/>
              </a:solidFill>
              <a:ln w="0"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1EF42FD9-A730-E02F-5634-0F82D122797A}"/>
                  </a:ext>
                </a:extLst>
              </p:cNvPr>
              <p:cNvSpPr/>
              <p:nvPr/>
            </p:nvSpPr>
            <p:spPr>
              <a:xfrm>
                <a:off x="9805086" y="3167379"/>
                <a:ext cx="87525" cy="87368"/>
              </a:xfrm>
              <a:custGeom>
                <a:avLst/>
                <a:gdLst>
                  <a:gd name="connsiteX0" fmla="*/ 76585 w 87525"/>
                  <a:gd name="connsiteY0" fmla="*/ 87369 h 87368"/>
                  <a:gd name="connsiteX1" fmla="*/ 0 w 87525"/>
                  <a:gd name="connsiteY1" fmla="*/ 2188 h 87368"/>
                  <a:gd name="connsiteX2" fmla="*/ 2188 w 87525"/>
                  <a:gd name="connsiteY2" fmla="*/ 0 h 87368"/>
                  <a:gd name="connsiteX3" fmla="*/ 87526 w 87525"/>
                  <a:gd name="connsiteY3" fmla="*/ 76428 h 87368"/>
                  <a:gd name="connsiteX4" fmla="*/ 76585 w 87525"/>
                  <a:gd name="connsiteY4" fmla="*/ 87369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25" h="87368">
                    <a:moveTo>
                      <a:pt x="76585" y="87369"/>
                    </a:moveTo>
                    <a:lnTo>
                      <a:pt x="0" y="2188"/>
                    </a:lnTo>
                    <a:lnTo>
                      <a:pt x="2188" y="0"/>
                    </a:lnTo>
                    <a:lnTo>
                      <a:pt x="87526" y="76428"/>
                    </a:lnTo>
                    <a:lnTo>
                      <a:pt x="76585" y="87369"/>
                    </a:lnTo>
                    <a:close/>
                  </a:path>
                </a:pathLst>
              </a:custGeom>
              <a:solidFill>
                <a:srgbClr val="C5FFCB"/>
              </a:solidFill>
              <a:ln w="0"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96A630E4-EFC8-820A-9FAE-AAB54BF7EA59}"/>
                  </a:ext>
                </a:extLst>
              </p:cNvPr>
              <p:cNvSpPr/>
              <p:nvPr/>
            </p:nvSpPr>
            <p:spPr>
              <a:xfrm>
                <a:off x="9881671" y="2993423"/>
                <a:ext cx="87369" cy="87368"/>
              </a:xfrm>
              <a:custGeom>
                <a:avLst/>
                <a:gdLst>
                  <a:gd name="connsiteX0" fmla="*/ 0 w 87369"/>
                  <a:gd name="connsiteY0" fmla="*/ 76428 h 87368"/>
                  <a:gd name="connsiteX1" fmla="*/ 85181 w 87369"/>
                  <a:gd name="connsiteY1" fmla="*/ 0 h 87368"/>
                  <a:gd name="connsiteX2" fmla="*/ 87369 w 87369"/>
                  <a:gd name="connsiteY2" fmla="*/ 2188 h 87368"/>
                  <a:gd name="connsiteX3" fmla="*/ 10941 w 87369"/>
                  <a:gd name="connsiteY3" fmla="*/ 87369 h 87368"/>
                  <a:gd name="connsiteX4" fmla="*/ 0 w 87369"/>
                  <a:gd name="connsiteY4" fmla="*/ 76428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9" h="87368">
                    <a:moveTo>
                      <a:pt x="0" y="76428"/>
                    </a:moveTo>
                    <a:lnTo>
                      <a:pt x="85181" y="0"/>
                    </a:lnTo>
                    <a:lnTo>
                      <a:pt x="87369" y="2188"/>
                    </a:lnTo>
                    <a:lnTo>
                      <a:pt x="10941" y="87369"/>
                    </a:lnTo>
                    <a:lnTo>
                      <a:pt x="0" y="76428"/>
                    </a:lnTo>
                    <a:close/>
                  </a:path>
                </a:pathLst>
              </a:custGeom>
              <a:solidFill>
                <a:srgbClr val="C5FFCB"/>
              </a:solidFill>
              <a:ln w="0"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CA8399FE-9AD2-D575-52AA-74376998A6F8}"/>
                  </a:ext>
                </a:extLst>
              </p:cNvPr>
              <p:cNvSpPr/>
              <p:nvPr/>
            </p:nvSpPr>
            <p:spPr>
              <a:xfrm>
                <a:off x="9881671" y="3095796"/>
                <a:ext cx="87369" cy="87368"/>
              </a:xfrm>
              <a:custGeom>
                <a:avLst/>
                <a:gdLst>
                  <a:gd name="connsiteX0" fmla="*/ 0 w 87369"/>
                  <a:gd name="connsiteY0" fmla="*/ 76428 h 87368"/>
                  <a:gd name="connsiteX1" fmla="*/ 85181 w 87369"/>
                  <a:gd name="connsiteY1" fmla="*/ 0 h 87368"/>
                  <a:gd name="connsiteX2" fmla="*/ 87369 w 87369"/>
                  <a:gd name="connsiteY2" fmla="*/ 2188 h 87368"/>
                  <a:gd name="connsiteX3" fmla="*/ 10941 w 87369"/>
                  <a:gd name="connsiteY3" fmla="*/ 87369 h 87368"/>
                  <a:gd name="connsiteX4" fmla="*/ 0 w 87369"/>
                  <a:gd name="connsiteY4" fmla="*/ 76428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9" h="87368">
                    <a:moveTo>
                      <a:pt x="0" y="76428"/>
                    </a:moveTo>
                    <a:lnTo>
                      <a:pt x="85181" y="0"/>
                    </a:lnTo>
                    <a:lnTo>
                      <a:pt x="87369" y="2188"/>
                    </a:lnTo>
                    <a:lnTo>
                      <a:pt x="10941" y="87369"/>
                    </a:lnTo>
                    <a:lnTo>
                      <a:pt x="0" y="76428"/>
                    </a:lnTo>
                    <a:close/>
                  </a:path>
                </a:pathLst>
              </a:custGeom>
              <a:solidFill>
                <a:srgbClr val="C5FFCB"/>
              </a:solidFill>
              <a:ln w="0"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3365238F-BFEC-9A9A-CC2D-CE0940E47D26}"/>
                  </a:ext>
                </a:extLst>
              </p:cNvPr>
              <p:cNvSpPr/>
              <p:nvPr/>
            </p:nvSpPr>
            <p:spPr>
              <a:xfrm>
                <a:off x="9881671" y="3198169"/>
                <a:ext cx="87369" cy="87368"/>
              </a:xfrm>
              <a:custGeom>
                <a:avLst/>
                <a:gdLst>
                  <a:gd name="connsiteX0" fmla="*/ 0 w 87369"/>
                  <a:gd name="connsiteY0" fmla="*/ 76584 h 87368"/>
                  <a:gd name="connsiteX1" fmla="*/ 85181 w 87369"/>
                  <a:gd name="connsiteY1" fmla="*/ 0 h 87368"/>
                  <a:gd name="connsiteX2" fmla="*/ 87369 w 87369"/>
                  <a:gd name="connsiteY2" fmla="*/ 2188 h 87368"/>
                  <a:gd name="connsiteX3" fmla="*/ 10941 w 87369"/>
                  <a:gd name="connsiteY3" fmla="*/ 87369 h 87368"/>
                  <a:gd name="connsiteX4" fmla="*/ 0 w 87369"/>
                  <a:gd name="connsiteY4" fmla="*/ 76584 h 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9" h="87368">
                    <a:moveTo>
                      <a:pt x="0" y="76584"/>
                    </a:moveTo>
                    <a:lnTo>
                      <a:pt x="85181" y="0"/>
                    </a:lnTo>
                    <a:lnTo>
                      <a:pt x="87369" y="2188"/>
                    </a:lnTo>
                    <a:lnTo>
                      <a:pt x="10941" y="87369"/>
                    </a:lnTo>
                    <a:lnTo>
                      <a:pt x="0" y="76584"/>
                    </a:lnTo>
                    <a:close/>
                  </a:path>
                </a:pathLst>
              </a:custGeom>
              <a:solidFill>
                <a:srgbClr val="C5FFCB"/>
              </a:solidFill>
              <a:ln w="0" cap="flat">
                <a:noFill/>
                <a:prstDash val="solid"/>
                <a:miter/>
              </a:ln>
            </p:spPr>
            <p:txBody>
              <a:bodyPr rtlCol="0" anchor="ctr"/>
              <a:lstStyle/>
              <a:p>
                <a:endParaRPr lang="zh-CN" altLang="en-US"/>
              </a:p>
            </p:txBody>
          </p:sp>
        </p:grpSp>
        <p:grpSp>
          <p:nvGrpSpPr>
            <p:cNvPr id="32" name="组合 31">
              <a:extLst>
                <a:ext uri="{FF2B5EF4-FFF2-40B4-BE49-F238E27FC236}">
                  <a16:creationId xmlns:a16="http://schemas.microsoft.com/office/drawing/2014/main" id="{495D1E85-A527-719E-176F-3A045EA8D796}"/>
                </a:ext>
              </a:extLst>
            </p:cNvPr>
            <p:cNvGrpSpPr/>
            <p:nvPr/>
          </p:nvGrpSpPr>
          <p:grpSpPr>
            <a:xfrm>
              <a:off x="5280026" y="3110800"/>
              <a:ext cx="586451" cy="714110"/>
              <a:chOff x="5280026" y="3110800"/>
              <a:chExt cx="586451" cy="714110"/>
            </a:xfrm>
          </p:grpSpPr>
          <p:sp>
            <p:nvSpPr>
              <p:cNvPr id="43" name="任意多边形: 形状 42">
                <a:extLst>
                  <a:ext uri="{FF2B5EF4-FFF2-40B4-BE49-F238E27FC236}">
                    <a16:creationId xmlns:a16="http://schemas.microsoft.com/office/drawing/2014/main" id="{30A9E552-9DF0-217E-8E08-CEAD5E7B8097}"/>
                  </a:ext>
                </a:extLst>
              </p:cNvPr>
              <p:cNvSpPr/>
              <p:nvPr/>
            </p:nvSpPr>
            <p:spPr>
              <a:xfrm>
                <a:off x="5280026" y="3111426"/>
                <a:ext cx="166783" cy="523743"/>
              </a:xfrm>
              <a:custGeom>
                <a:avLst/>
                <a:gdLst>
                  <a:gd name="connsiteX0" fmla="*/ 2986 w 166783"/>
                  <a:gd name="connsiteY0" fmla="*/ 346037 h 523743"/>
                  <a:gd name="connsiteX1" fmla="*/ 148966 w 166783"/>
                  <a:gd name="connsiteY1" fmla="*/ 523743 h 523743"/>
                  <a:gd name="connsiteX2" fmla="*/ 166783 w 166783"/>
                  <a:gd name="connsiteY2" fmla="*/ 0 h 523743"/>
                  <a:gd name="connsiteX3" fmla="*/ 2986 w 166783"/>
                  <a:gd name="connsiteY3" fmla="*/ 346193 h 523743"/>
                </a:gdLst>
                <a:ahLst/>
                <a:cxnLst>
                  <a:cxn ang="0">
                    <a:pos x="connsiteX0" y="connsiteY0"/>
                  </a:cxn>
                  <a:cxn ang="0">
                    <a:pos x="connsiteX1" y="connsiteY1"/>
                  </a:cxn>
                  <a:cxn ang="0">
                    <a:pos x="connsiteX2" y="connsiteY2"/>
                  </a:cxn>
                  <a:cxn ang="0">
                    <a:pos x="connsiteX3" y="connsiteY3"/>
                  </a:cxn>
                </a:cxnLst>
                <a:rect l="l" t="t" r="r" b="b"/>
                <a:pathLst>
                  <a:path w="166783" h="523743">
                    <a:moveTo>
                      <a:pt x="2986" y="346037"/>
                    </a:moveTo>
                    <a:cubicBezTo>
                      <a:pt x="15021" y="417150"/>
                      <a:pt x="64567" y="476542"/>
                      <a:pt x="148966" y="523743"/>
                    </a:cubicBezTo>
                    <a:lnTo>
                      <a:pt x="166783" y="0"/>
                    </a:lnTo>
                    <a:cubicBezTo>
                      <a:pt x="129429" y="35635"/>
                      <a:pt x="-23115" y="192242"/>
                      <a:pt x="2986" y="346193"/>
                    </a:cubicBezTo>
                    <a:close/>
                  </a:path>
                </a:pathLst>
              </a:custGeom>
              <a:solidFill>
                <a:srgbClr val="159E31"/>
              </a:solidFill>
              <a:ln w="0"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3C0FEB15-EFF3-6115-E694-6079E164A093}"/>
                  </a:ext>
                </a:extLst>
              </p:cNvPr>
              <p:cNvSpPr/>
              <p:nvPr/>
            </p:nvSpPr>
            <p:spPr>
              <a:xfrm>
                <a:off x="5280026" y="3111426"/>
                <a:ext cx="166783" cy="523743"/>
              </a:xfrm>
              <a:custGeom>
                <a:avLst/>
                <a:gdLst>
                  <a:gd name="connsiteX0" fmla="*/ 2986 w 166783"/>
                  <a:gd name="connsiteY0" fmla="*/ 346037 h 523743"/>
                  <a:gd name="connsiteX1" fmla="*/ 148966 w 166783"/>
                  <a:gd name="connsiteY1" fmla="*/ 523743 h 523743"/>
                  <a:gd name="connsiteX2" fmla="*/ 166783 w 166783"/>
                  <a:gd name="connsiteY2" fmla="*/ 0 h 523743"/>
                  <a:gd name="connsiteX3" fmla="*/ 2986 w 166783"/>
                  <a:gd name="connsiteY3" fmla="*/ 346037 h 523743"/>
                </a:gdLst>
                <a:ahLst/>
                <a:cxnLst>
                  <a:cxn ang="0">
                    <a:pos x="connsiteX0" y="connsiteY0"/>
                  </a:cxn>
                  <a:cxn ang="0">
                    <a:pos x="connsiteX1" y="connsiteY1"/>
                  </a:cxn>
                  <a:cxn ang="0">
                    <a:pos x="connsiteX2" y="connsiteY2"/>
                  </a:cxn>
                  <a:cxn ang="0">
                    <a:pos x="connsiteX3" y="connsiteY3"/>
                  </a:cxn>
                </a:cxnLst>
                <a:rect l="l" t="t" r="r" b="b"/>
                <a:pathLst>
                  <a:path w="166783" h="523743">
                    <a:moveTo>
                      <a:pt x="2986" y="346037"/>
                    </a:moveTo>
                    <a:cubicBezTo>
                      <a:pt x="15021" y="417150"/>
                      <a:pt x="64567" y="476542"/>
                      <a:pt x="148966" y="523743"/>
                    </a:cubicBezTo>
                    <a:lnTo>
                      <a:pt x="166783" y="0"/>
                    </a:lnTo>
                    <a:cubicBezTo>
                      <a:pt x="129429" y="35635"/>
                      <a:pt x="-23115" y="192242"/>
                      <a:pt x="2986" y="346037"/>
                    </a:cubicBezTo>
                    <a:close/>
                  </a:path>
                </a:pathLst>
              </a:custGeom>
              <a:solidFill>
                <a:srgbClr val="159E31">
                  <a:alpha val="30000"/>
                </a:srgbClr>
              </a:solidFill>
              <a:ln w="0" cap="flat">
                <a:noFill/>
                <a:prstDash val="solid"/>
                <a:miter/>
              </a:ln>
            </p:spPr>
            <p:txBody>
              <a:bodyPr rtlCol="0" anchor="ctr"/>
              <a:lstStyle/>
              <a:p>
                <a:endParaRPr lang="zh-CN" altLang="en-US"/>
              </a:p>
            </p:txBody>
          </p:sp>
          <p:grpSp>
            <p:nvGrpSpPr>
              <p:cNvPr id="45" name="组合 44">
                <a:extLst>
                  <a:ext uri="{FF2B5EF4-FFF2-40B4-BE49-F238E27FC236}">
                    <a16:creationId xmlns:a16="http://schemas.microsoft.com/office/drawing/2014/main" id="{F3B4FBAD-9B6B-6847-D781-E9915C1A6BE8}"/>
                  </a:ext>
                </a:extLst>
              </p:cNvPr>
              <p:cNvGrpSpPr/>
              <p:nvPr/>
            </p:nvGrpSpPr>
            <p:grpSpPr>
              <a:xfrm>
                <a:off x="5362254" y="3110800"/>
                <a:ext cx="252588" cy="714110"/>
                <a:chOff x="5362254" y="3110800"/>
                <a:chExt cx="252588" cy="714110"/>
              </a:xfrm>
            </p:grpSpPr>
            <p:grpSp>
              <p:nvGrpSpPr>
                <p:cNvPr id="60" name="组合 59">
                  <a:extLst>
                    <a:ext uri="{FF2B5EF4-FFF2-40B4-BE49-F238E27FC236}">
                      <a16:creationId xmlns:a16="http://schemas.microsoft.com/office/drawing/2014/main" id="{2B3FADCF-8159-9D29-D64D-1FD35547B4ED}"/>
                    </a:ext>
                  </a:extLst>
                </p:cNvPr>
                <p:cNvGrpSpPr/>
                <p:nvPr/>
              </p:nvGrpSpPr>
              <p:grpSpPr>
                <a:xfrm>
                  <a:off x="5428992" y="3110800"/>
                  <a:ext cx="185851" cy="534527"/>
                  <a:chOff x="5428992" y="3110800"/>
                  <a:chExt cx="185851" cy="534527"/>
                </a:xfrm>
                <a:solidFill>
                  <a:srgbClr val="159E31"/>
                </a:solidFill>
              </p:grpSpPr>
              <p:sp>
                <p:nvSpPr>
                  <p:cNvPr id="69" name="任意多边形: 形状 68">
                    <a:extLst>
                      <a:ext uri="{FF2B5EF4-FFF2-40B4-BE49-F238E27FC236}">
                        <a16:creationId xmlns:a16="http://schemas.microsoft.com/office/drawing/2014/main" id="{E81157A7-D71A-66F0-30FF-871BA560174B}"/>
                      </a:ext>
                    </a:extLst>
                  </p:cNvPr>
                  <p:cNvSpPr/>
                  <p:nvPr/>
                </p:nvSpPr>
                <p:spPr>
                  <a:xfrm>
                    <a:off x="5448060" y="3111269"/>
                    <a:ext cx="166783" cy="523899"/>
                  </a:xfrm>
                  <a:custGeom>
                    <a:avLst/>
                    <a:gdLst>
                      <a:gd name="connsiteX0" fmla="*/ 0 w 166783"/>
                      <a:gd name="connsiteY0" fmla="*/ 156 h 523899"/>
                      <a:gd name="connsiteX1" fmla="*/ 17817 w 166783"/>
                      <a:gd name="connsiteY1" fmla="*/ 523900 h 523899"/>
                      <a:gd name="connsiteX2" fmla="*/ 163797 w 166783"/>
                      <a:gd name="connsiteY2" fmla="*/ 346193 h 523899"/>
                      <a:gd name="connsiteX3" fmla="*/ 0 w 166783"/>
                      <a:gd name="connsiteY3" fmla="*/ 0 h 523899"/>
                    </a:gdLst>
                    <a:ahLst/>
                    <a:cxnLst>
                      <a:cxn ang="0">
                        <a:pos x="connsiteX0" y="connsiteY0"/>
                      </a:cxn>
                      <a:cxn ang="0">
                        <a:pos x="connsiteX1" y="connsiteY1"/>
                      </a:cxn>
                      <a:cxn ang="0">
                        <a:pos x="connsiteX2" y="connsiteY2"/>
                      </a:cxn>
                      <a:cxn ang="0">
                        <a:pos x="connsiteX3" y="connsiteY3"/>
                      </a:cxn>
                    </a:cxnLst>
                    <a:rect l="l" t="t" r="r" b="b"/>
                    <a:pathLst>
                      <a:path w="166783" h="523899">
                        <a:moveTo>
                          <a:pt x="0" y="156"/>
                        </a:moveTo>
                        <a:lnTo>
                          <a:pt x="17817" y="523900"/>
                        </a:lnTo>
                        <a:cubicBezTo>
                          <a:pt x="102373" y="476855"/>
                          <a:pt x="151762" y="417307"/>
                          <a:pt x="163797" y="346193"/>
                        </a:cubicBezTo>
                        <a:cubicBezTo>
                          <a:pt x="189898" y="192399"/>
                          <a:pt x="37354" y="35791"/>
                          <a:pt x="0" y="0"/>
                        </a:cubicBezTo>
                        <a:close/>
                      </a:path>
                    </a:pathLst>
                  </a:custGeom>
                  <a:solidFill>
                    <a:srgbClr val="159E31"/>
                  </a:solidFill>
                  <a:ln w="0"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42D8AFE7-E62B-973E-A9C1-F9EC92821D6E}"/>
                      </a:ext>
                    </a:extLst>
                  </p:cNvPr>
                  <p:cNvSpPr/>
                  <p:nvPr/>
                </p:nvSpPr>
                <p:spPr>
                  <a:xfrm>
                    <a:off x="5428992" y="3110800"/>
                    <a:ext cx="36885" cy="534527"/>
                  </a:xfrm>
                  <a:custGeom>
                    <a:avLst/>
                    <a:gdLst>
                      <a:gd name="connsiteX0" fmla="*/ 18443 w 36885"/>
                      <a:gd name="connsiteY0" fmla="*/ 0 h 534527"/>
                      <a:gd name="connsiteX1" fmla="*/ 17817 w 36885"/>
                      <a:gd name="connsiteY1" fmla="*/ 625 h 534527"/>
                      <a:gd name="connsiteX2" fmla="*/ 0 w 36885"/>
                      <a:gd name="connsiteY2" fmla="*/ 524369 h 534527"/>
                      <a:gd name="connsiteX3" fmla="*/ 18443 w 36885"/>
                      <a:gd name="connsiteY3" fmla="*/ 534528 h 534527"/>
                      <a:gd name="connsiteX4" fmla="*/ 36885 w 36885"/>
                      <a:gd name="connsiteY4" fmla="*/ 524369 h 534527"/>
                      <a:gd name="connsiteX5" fmla="*/ 19068 w 36885"/>
                      <a:gd name="connsiteY5" fmla="*/ 625 h 534527"/>
                      <a:gd name="connsiteX6" fmla="*/ 18443 w 36885"/>
                      <a:gd name="connsiteY6" fmla="*/ 0 h 53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85" h="534527">
                        <a:moveTo>
                          <a:pt x="18443" y="0"/>
                        </a:moveTo>
                        <a:cubicBezTo>
                          <a:pt x="18443" y="0"/>
                          <a:pt x="17974" y="469"/>
                          <a:pt x="17817" y="625"/>
                        </a:cubicBezTo>
                        <a:lnTo>
                          <a:pt x="0" y="524369"/>
                        </a:lnTo>
                        <a:cubicBezTo>
                          <a:pt x="6095" y="527807"/>
                          <a:pt x="12035" y="531246"/>
                          <a:pt x="18443" y="534528"/>
                        </a:cubicBezTo>
                        <a:cubicBezTo>
                          <a:pt x="25007" y="531246"/>
                          <a:pt x="30790" y="527651"/>
                          <a:pt x="36885" y="524369"/>
                        </a:cubicBezTo>
                        <a:lnTo>
                          <a:pt x="19068" y="625"/>
                        </a:lnTo>
                        <a:cubicBezTo>
                          <a:pt x="19068" y="625"/>
                          <a:pt x="18599" y="156"/>
                          <a:pt x="18443" y="0"/>
                        </a:cubicBezTo>
                        <a:close/>
                      </a:path>
                    </a:pathLst>
                  </a:custGeom>
                  <a:solidFill>
                    <a:srgbClr val="159E31"/>
                  </a:solidFill>
                  <a:ln w="0" cap="flat">
                    <a:noFill/>
                    <a:prstDash val="solid"/>
                    <a:miter/>
                  </a:ln>
                </p:spPr>
                <p:txBody>
                  <a:bodyPr rtlCol="0" anchor="ctr"/>
                  <a:lstStyle/>
                  <a:p>
                    <a:endParaRPr lang="zh-CN" altLang="en-US"/>
                  </a:p>
                </p:txBody>
              </p:sp>
            </p:grpSp>
            <p:sp>
              <p:nvSpPr>
                <p:cNvPr id="61" name="任意多边形: 形状 60">
                  <a:extLst>
                    <a:ext uri="{FF2B5EF4-FFF2-40B4-BE49-F238E27FC236}">
                      <a16:creationId xmlns:a16="http://schemas.microsoft.com/office/drawing/2014/main" id="{6ACA257E-6380-3D53-E51C-C54A2F5769EA}"/>
                    </a:ext>
                  </a:extLst>
                </p:cNvPr>
                <p:cNvSpPr/>
                <p:nvPr/>
              </p:nvSpPr>
              <p:spPr>
                <a:xfrm>
                  <a:off x="5428992" y="3110800"/>
                  <a:ext cx="36885" cy="534527"/>
                </a:xfrm>
                <a:custGeom>
                  <a:avLst/>
                  <a:gdLst>
                    <a:gd name="connsiteX0" fmla="*/ 18443 w 36885"/>
                    <a:gd name="connsiteY0" fmla="*/ 0 h 534527"/>
                    <a:gd name="connsiteX1" fmla="*/ 17817 w 36885"/>
                    <a:gd name="connsiteY1" fmla="*/ 625 h 534527"/>
                    <a:gd name="connsiteX2" fmla="*/ 0 w 36885"/>
                    <a:gd name="connsiteY2" fmla="*/ 524369 h 534527"/>
                    <a:gd name="connsiteX3" fmla="*/ 18443 w 36885"/>
                    <a:gd name="connsiteY3" fmla="*/ 534528 h 534527"/>
                    <a:gd name="connsiteX4" fmla="*/ 36885 w 36885"/>
                    <a:gd name="connsiteY4" fmla="*/ 524369 h 534527"/>
                    <a:gd name="connsiteX5" fmla="*/ 19068 w 36885"/>
                    <a:gd name="connsiteY5" fmla="*/ 625 h 534527"/>
                    <a:gd name="connsiteX6" fmla="*/ 18443 w 36885"/>
                    <a:gd name="connsiteY6" fmla="*/ 0 h 53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85" h="534527">
                      <a:moveTo>
                        <a:pt x="18443" y="0"/>
                      </a:moveTo>
                      <a:cubicBezTo>
                        <a:pt x="18443" y="0"/>
                        <a:pt x="17974" y="469"/>
                        <a:pt x="17817" y="625"/>
                      </a:cubicBezTo>
                      <a:lnTo>
                        <a:pt x="0" y="524369"/>
                      </a:lnTo>
                      <a:lnTo>
                        <a:pt x="18443" y="534528"/>
                      </a:lnTo>
                      <a:lnTo>
                        <a:pt x="36885" y="524369"/>
                      </a:lnTo>
                      <a:lnTo>
                        <a:pt x="19068" y="625"/>
                      </a:lnTo>
                      <a:cubicBezTo>
                        <a:pt x="19068" y="625"/>
                        <a:pt x="18599" y="156"/>
                        <a:pt x="18443" y="0"/>
                      </a:cubicBezTo>
                      <a:close/>
                    </a:path>
                  </a:pathLst>
                </a:custGeom>
                <a:solidFill>
                  <a:srgbClr val="C5FFCB"/>
                </a:solidFill>
                <a:ln w="0"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D5E4EDDE-D621-8084-E45E-72531802303C}"/>
                    </a:ext>
                  </a:extLst>
                </p:cNvPr>
                <p:cNvSpPr/>
                <p:nvPr/>
              </p:nvSpPr>
              <p:spPr>
                <a:xfrm>
                  <a:off x="5425710" y="3635169"/>
                  <a:ext cx="43449" cy="189741"/>
                </a:xfrm>
                <a:custGeom>
                  <a:avLst/>
                  <a:gdLst>
                    <a:gd name="connsiteX0" fmla="*/ 43450 w 43449"/>
                    <a:gd name="connsiteY0" fmla="*/ 189742 h 189741"/>
                    <a:gd name="connsiteX1" fmla="*/ 40168 w 43449"/>
                    <a:gd name="connsiteY1" fmla="*/ 0 h 189741"/>
                    <a:gd name="connsiteX2" fmla="*/ 21725 w 43449"/>
                    <a:gd name="connsiteY2" fmla="*/ 10159 h 189741"/>
                    <a:gd name="connsiteX3" fmla="*/ 3283 w 43449"/>
                    <a:gd name="connsiteY3" fmla="*/ 0 h 189741"/>
                    <a:gd name="connsiteX4" fmla="*/ 0 w 43449"/>
                    <a:gd name="connsiteY4" fmla="*/ 189742 h 189741"/>
                    <a:gd name="connsiteX5" fmla="*/ 43450 w 43449"/>
                    <a:gd name="connsiteY5" fmla="*/ 189742 h 1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49" h="189741">
                      <a:moveTo>
                        <a:pt x="43450" y="189742"/>
                      </a:moveTo>
                      <a:lnTo>
                        <a:pt x="40168" y="0"/>
                      </a:lnTo>
                      <a:cubicBezTo>
                        <a:pt x="40168" y="0"/>
                        <a:pt x="27352" y="6877"/>
                        <a:pt x="21725" y="10159"/>
                      </a:cubicBezTo>
                      <a:cubicBezTo>
                        <a:pt x="16098" y="6877"/>
                        <a:pt x="3283" y="0"/>
                        <a:pt x="3283" y="0"/>
                      </a:cubicBezTo>
                      <a:lnTo>
                        <a:pt x="0" y="189742"/>
                      </a:lnTo>
                      <a:lnTo>
                        <a:pt x="43450" y="189742"/>
                      </a:lnTo>
                      <a:close/>
                    </a:path>
                  </a:pathLst>
                </a:custGeom>
                <a:solidFill>
                  <a:srgbClr val="159E31"/>
                </a:solidFill>
                <a:ln w="0"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9889BF51-D286-103C-0F1E-9C150D001309}"/>
                    </a:ext>
                  </a:extLst>
                </p:cNvPr>
                <p:cNvSpPr/>
                <p:nvPr/>
              </p:nvSpPr>
              <p:spPr>
                <a:xfrm>
                  <a:off x="5362254" y="3245058"/>
                  <a:ext cx="90806" cy="90807"/>
                </a:xfrm>
                <a:custGeom>
                  <a:avLst/>
                  <a:gdLst>
                    <a:gd name="connsiteX0" fmla="*/ 79554 w 90806"/>
                    <a:gd name="connsiteY0" fmla="*/ 90807 h 90807"/>
                    <a:gd name="connsiteX1" fmla="*/ 0 w 90806"/>
                    <a:gd name="connsiteY1" fmla="*/ 2188 h 90807"/>
                    <a:gd name="connsiteX2" fmla="*/ 2188 w 90806"/>
                    <a:gd name="connsiteY2" fmla="*/ 0 h 90807"/>
                    <a:gd name="connsiteX3" fmla="*/ 90807 w 90806"/>
                    <a:gd name="connsiteY3" fmla="*/ 79554 h 90807"/>
                    <a:gd name="connsiteX4" fmla="*/ 79554 w 90806"/>
                    <a:gd name="connsiteY4" fmla="*/ 90807 h 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6" h="90807">
                      <a:moveTo>
                        <a:pt x="79554" y="90807"/>
                      </a:moveTo>
                      <a:lnTo>
                        <a:pt x="0" y="2188"/>
                      </a:lnTo>
                      <a:lnTo>
                        <a:pt x="2188" y="0"/>
                      </a:lnTo>
                      <a:lnTo>
                        <a:pt x="90807" y="79554"/>
                      </a:lnTo>
                      <a:lnTo>
                        <a:pt x="79554" y="90807"/>
                      </a:lnTo>
                      <a:close/>
                    </a:path>
                  </a:pathLst>
                </a:custGeom>
                <a:solidFill>
                  <a:srgbClr val="C5FFCB"/>
                </a:solidFill>
                <a:ln w="0"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149E6BB3-5357-F4A8-61BB-B9A415B0FA2C}"/>
                    </a:ext>
                  </a:extLst>
                </p:cNvPr>
                <p:cNvSpPr/>
                <p:nvPr/>
              </p:nvSpPr>
              <p:spPr>
                <a:xfrm>
                  <a:off x="5362254" y="3351494"/>
                  <a:ext cx="90806" cy="90963"/>
                </a:xfrm>
                <a:custGeom>
                  <a:avLst/>
                  <a:gdLst>
                    <a:gd name="connsiteX0" fmla="*/ 79554 w 90806"/>
                    <a:gd name="connsiteY0" fmla="*/ 90964 h 90963"/>
                    <a:gd name="connsiteX1" fmla="*/ 0 w 90806"/>
                    <a:gd name="connsiteY1" fmla="*/ 2345 h 90963"/>
                    <a:gd name="connsiteX2" fmla="*/ 2188 w 90806"/>
                    <a:gd name="connsiteY2" fmla="*/ 0 h 90963"/>
                    <a:gd name="connsiteX3" fmla="*/ 90807 w 90806"/>
                    <a:gd name="connsiteY3" fmla="*/ 79554 h 90963"/>
                    <a:gd name="connsiteX4" fmla="*/ 79554 w 90806"/>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6" h="90963">
                      <a:moveTo>
                        <a:pt x="79554" y="90964"/>
                      </a:moveTo>
                      <a:lnTo>
                        <a:pt x="0" y="2345"/>
                      </a:lnTo>
                      <a:lnTo>
                        <a:pt x="2188" y="0"/>
                      </a:lnTo>
                      <a:lnTo>
                        <a:pt x="90807" y="79554"/>
                      </a:lnTo>
                      <a:lnTo>
                        <a:pt x="79554" y="90964"/>
                      </a:lnTo>
                      <a:close/>
                    </a:path>
                  </a:pathLst>
                </a:custGeom>
                <a:solidFill>
                  <a:srgbClr val="C5FFCB"/>
                </a:solidFill>
                <a:ln w="0"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9D5DA097-4585-650C-0040-D9EEFD30D621}"/>
                    </a:ext>
                  </a:extLst>
                </p:cNvPr>
                <p:cNvSpPr/>
                <p:nvPr/>
              </p:nvSpPr>
              <p:spPr>
                <a:xfrm>
                  <a:off x="5362254" y="3458087"/>
                  <a:ext cx="90806" cy="90807"/>
                </a:xfrm>
                <a:custGeom>
                  <a:avLst/>
                  <a:gdLst>
                    <a:gd name="connsiteX0" fmla="*/ 79554 w 90806"/>
                    <a:gd name="connsiteY0" fmla="*/ 90807 h 90807"/>
                    <a:gd name="connsiteX1" fmla="*/ 0 w 90806"/>
                    <a:gd name="connsiteY1" fmla="*/ 2188 h 90807"/>
                    <a:gd name="connsiteX2" fmla="*/ 2188 w 90806"/>
                    <a:gd name="connsiteY2" fmla="*/ 0 h 90807"/>
                    <a:gd name="connsiteX3" fmla="*/ 90807 w 90806"/>
                    <a:gd name="connsiteY3" fmla="*/ 79554 h 90807"/>
                    <a:gd name="connsiteX4" fmla="*/ 79554 w 90806"/>
                    <a:gd name="connsiteY4" fmla="*/ 90807 h 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6" h="90807">
                      <a:moveTo>
                        <a:pt x="79554" y="90807"/>
                      </a:moveTo>
                      <a:lnTo>
                        <a:pt x="0" y="2188"/>
                      </a:lnTo>
                      <a:lnTo>
                        <a:pt x="2188" y="0"/>
                      </a:lnTo>
                      <a:lnTo>
                        <a:pt x="90807" y="79554"/>
                      </a:lnTo>
                      <a:lnTo>
                        <a:pt x="79554" y="90807"/>
                      </a:lnTo>
                      <a:close/>
                    </a:path>
                  </a:pathLst>
                </a:custGeom>
                <a:solidFill>
                  <a:srgbClr val="C5FFCB"/>
                </a:solidFill>
                <a:ln w="0"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0A70C218-4B74-84A9-DFFB-F9BC1B30A51A}"/>
                    </a:ext>
                  </a:extLst>
                </p:cNvPr>
                <p:cNvSpPr/>
                <p:nvPr/>
              </p:nvSpPr>
              <p:spPr>
                <a:xfrm>
                  <a:off x="5441808" y="3277098"/>
                  <a:ext cx="90807" cy="90963"/>
                </a:xfrm>
                <a:custGeom>
                  <a:avLst/>
                  <a:gdLst>
                    <a:gd name="connsiteX0" fmla="*/ 0 w 90807"/>
                    <a:gd name="connsiteY0" fmla="*/ 79554 h 90963"/>
                    <a:gd name="connsiteX1" fmla="*/ 88619 w 90807"/>
                    <a:gd name="connsiteY1" fmla="*/ 0 h 90963"/>
                    <a:gd name="connsiteX2" fmla="*/ 90807 w 90807"/>
                    <a:gd name="connsiteY2" fmla="*/ 2344 h 90963"/>
                    <a:gd name="connsiteX3" fmla="*/ 11253 w 90807"/>
                    <a:gd name="connsiteY3" fmla="*/ 90964 h 90963"/>
                    <a:gd name="connsiteX4" fmla="*/ 0 w 90807"/>
                    <a:gd name="connsiteY4" fmla="*/ 7955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7" h="90963">
                      <a:moveTo>
                        <a:pt x="0" y="79554"/>
                      </a:moveTo>
                      <a:lnTo>
                        <a:pt x="88619" y="0"/>
                      </a:lnTo>
                      <a:lnTo>
                        <a:pt x="90807" y="2344"/>
                      </a:lnTo>
                      <a:lnTo>
                        <a:pt x="11253" y="90964"/>
                      </a:lnTo>
                      <a:lnTo>
                        <a:pt x="0" y="79554"/>
                      </a:lnTo>
                      <a:close/>
                    </a:path>
                  </a:pathLst>
                </a:custGeom>
                <a:solidFill>
                  <a:srgbClr val="C5FFCB"/>
                </a:solidFill>
                <a:ln w="0"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F5B83C70-4FC7-649F-C6AD-047585D4035D}"/>
                    </a:ext>
                  </a:extLst>
                </p:cNvPr>
                <p:cNvSpPr/>
                <p:nvPr/>
              </p:nvSpPr>
              <p:spPr>
                <a:xfrm>
                  <a:off x="5441808" y="3383691"/>
                  <a:ext cx="90807" cy="90807"/>
                </a:xfrm>
                <a:custGeom>
                  <a:avLst/>
                  <a:gdLst>
                    <a:gd name="connsiteX0" fmla="*/ 0 w 90807"/>
                    <a:gd name="connsiteY0" fmla="*/ 79554 h 90807"/>
                    <a:gd name="connsiteX1" fmla="*/ 88619 w 90807"/>
                    <a:gd name="connsiteY1" fmla="*/ 0 h 90807"/>
                    <a:gd name="connsiteX2" fmla="*/ 90807 w 90807"/>
                    <a:gd name="connsiteY2" fmla="*/ 2188 h 90807"/>
                    <a:gd name="connsiteX3" fmla="*/ 11253 w 90807"/>
                    <a:gd name="connsiteY3" fmla="*/ 90807 h 90807"/>
                    <a:gd name="connsiteX4" fmla="*/ 0 w 90807"/>
                    <a:gd name="connsiteY4" fmla="*/ 79554 h 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7" h="90807">
                      <a:moveTo>
                        <a:pt x="0" y="79554"/>
                      </a:moveTo>
                      <a:lnTo>
                        <a:pt x="88619" y="0"/>
                      </a:lnTo>
                      <a:lnTo>
                        <a:pt x="90807" y="2188"/>
                      </a:lnTo>
                      <a:lnTo>
                        <a:pt x="11253" y="90807"/>
                      </a:lnTo>
                      <a:lnTo>
                        <a:pt x="0" y="79554"/>
                      </a:lnTo>
                      <a:close/>
                    </a:path>
                  </a:pathLst>
                </a:custGeom>
                <a:solidFill>
                  <a:srgbClr val="C5FFCB"/>
                </a:solidFill>
                <a:ln w="0"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56670CBE-F72C-B7AB-AF9D-0C8F48376470}"/>
                    </a:ext>
                  </a:extLst>
                </p:cNvPr>
                <p:cNvSpPr/>
                <p:nvPr/>
              </p:nvSpPr>
              <p:spPr>
                <a:xfrm>
                  <a:off x="5441808" y="3490128"/>
                  <a:ext cx="90807" cy="90963"/>
                </a:xfrm>
                <a:custGeom>
                  <a:avLst/>
                  <a:gdLst>
                    <a:gd name="connsiteX0" fmla="*/ 0 w 90807"/>
                    <a:gd name="connsiteY0" fmla="*/ 79554 h 90963"/>
                    <a:gd name="connsiteX1" fmla="*/ 88619 w 90807"/>
                    <a:gd name="connsiteY1" fmla="*/ 0 h 90963"/>
                    <a:gd name="connsiteX2" fmla="*/ 90807 w 90807"/>
                    <a:gd name="connsiteY2" fmla="*/ 2344 h 90963"/>
                    <a:gd name="connsiteX3" fmla="*/ 11253 w 90807"/>
                    <a:gd name="connsiteY3" fmla="*/ 90963 h 90963"/>
                    <a:gd name="connsiteX4" fmla="*/ 0 w 90807"/>
                    <a:gd name="connsiteY4" fmla="*/ 7955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7" h="90963">
                      <a:moveTo>
                        <a:pt x="0" y="79554"/>
                      </a:moveTo>
                      <a:lnTo>
                        <a:pt x="88619" y="0"/>
                      </a:lnTo>
                      <a:lnTo>
                        <a:pt x="90807" y="2344"/>
                      </a:lnTo>
                      <a:lnTo>
                        <a:pt x="11253" y="90963"/>
                      </a:lnTo>
                      <a:lnTo>
                        <a:pt x="0" y="79554"/>
                      </a:lnTo>
                      <a:close/>
                    </a:path>
                  </a:pathLst>
                </a:custGeom>
                <a:solidFill>
                  <a:srgbClr val="C5FFCB"/>
                </a:solidFill>
                <a:ln w="0" cap="flat">
                  <a:noFill/>
                  <a:prstDash val="solid"/>
                  <a:miter/>
                </a:ln>
              </p:spPr>
              <p:txBody>
                <a:bodyPr rtlCol="0" anchor="ctr"/>
                <a:lstStyle/>
                <a:p>
                  <a:endParaRPr lang="zh-CN" altLang="en-US"/>
                </a:p>
              </p:txBody>
            </p:sp>
          </p:grpSp>
          <p:grpSp>
            <p:nvGrpSpPr>
              <p:cNvPr id="46" name="组合 45">
                <a:extLst>
                  <a:ext uri="{FF2B5EF4-FFF2-40B4-BE49-F238E27FC236}">
                    <a16:creationId xmlns:a16="http://schemas.microsoft.com/office/drawing/2014/main" id="{D982E2A1-2DBF-17F7-6C8D-1E782A2F3EA2}"/>
                  </a:ext>
                </a:extLst>
              </p:cNvPr>
              <p:cNvGrpSpPr/>
              <p:nvPr/>
            </p:nvGrpSpPr>
            <p:grpSpPr>
              <a:xfrm>
                <a:off x="5531504" y="3110800"/>
                <a:ext cx="334973" cy="714110"/>
                <a:chOff x="5531504" y="3110800"/>
                <a:chExt cx="334973" cy="714110"/>
              </a:xfrm>
              <a:solidFill>
                <a:srgbClr val="159E31"/>
              </a:solidFill>
            </p:grpSpPr>
            <p:grpSp>
              <p:nvGrpSpPr>
                <p:cNvPr id="55" name="组合 54">
                  <a:extLst>
                    <a:ext uri="{FF2B5EF4-FFF2-40B4-BE49-F238E27FC236}">
                      <a16:creationId xmlns:a16="http://schemas.microsoft.com/office/drawing/2014/main" id="{6AE10D0D-C86D-87C4-0246-53BF7AEE2719}"/>
                    </a:ext>
                  </a:extLst>
                </p:cNvPr>
                <p:cNvGrpSpPr/>
                <p:nvPr/>
              </p:nvGrpSpPr>
              <p:grpSpPr>
                <a:xfrm>
                  <a:off x="5531504" y="3110800"/>
                  <a:ext cx="334973" cy="534527"/>
                  <a:chOff x="5531504" y="3110800"/>
                  <a:chExt cx="334973" cy="534527"/>
                </a:xfrm>
                <a:solidFill>
                  <a:srgbClr val="159E31"/>
                </a:solidFill>
              </p:grpSpPr>
              <p:sp>
                <p:nvSpPr>
                  <p:cNvPr id="57" name="任意多边形: 形状 56">
                    <a:extLst>
                      <a:ext uri="{FF2B5EF4-FFF2-40B4-BE49-F238E27FC236}">
                        <a16:creationId xmlns:a16="http://schemas.microsoft.com/office/drawing/2014/main" id="{407D7250-836E-8BD1-A291-B8A3560481C7}"/>
                      </a:ext>
                    </a:extLst>
                  </p:cNvPr>
                  <p:cNvSpPr/>
                  <p:nvPr/>
                </p:nvSpPr>
                <p:spPr>
                  <a:xfrm>
                    <a:off x="5531504" y="3111426"/>
                    <a:ext cx="166783" cy="523743"/>
                  </a:xfrm>
                  <a:custGeom>
                    <a:avLst/>
                    <a:gdLst>
                      <a:gd name="connsiteX0" fmla="*/ 2987 w 166783"/>
                      <a:gd name="connsiteY0" fmla="*/ 346037 h 523743"/>
                      <a:gd name="connsiteX1" fmla="*/ 148966 w 166783"/>
                      <a:gd name="connsiteY1" fmla="*/ 523743 h 523743"/>
                      <a:gd name="connsiteX2" fmla="*/ 166783 w 166783"/>
                      <a:gd name="connsiteY2" fmla="*/ 0 h 523743"/>
                      <a:gd name="connsiteX3" fmla="*/ 2987 w 166783"/>
                      <a:gd name="connsiteY3" fmla="*/ 346193 h 523743"/>
                    </a:gdLst>
                    <a:ahLst/>
                    <a:cxnLst>
                      <a:cxn ang="0">
                        <a:pos x="connsiteX0" y="connsiteY0"/>
                      </a:cxn>
                      <a:cxn ang="0">
                        <a:pos x="connsiteX1" y="connsiteY1"/>
                      </a:cxn>
                      <a:cxn ang="0">
                        <a:pos x="connsiteX2" y="connsiteY2"/>
                      </a:cxn>
                      <a:cxn ang="0">
                        <a:pos x="connsiteX3" y="connsiteY3"/>
                      </a:cxn>
                    </a:cxnLst>
                    <a:rect l="l" t="t" r="r" b="b"/>
                    <a:pathLst>
                      <a:path w="166783" h="523743">
                        <a:moveTo>
                          <a:pt x="2987" y="346037"/>
                        </a:moveTo>
                        <a:cubicBezTo>
                          <a:pt x="15021" y="417150"/>
                          <a:pt x="64567" y="476542"/>
                          <a:pt x="148966" y="523743"/>
                        </a:cubicBezTo>
                        <a:lnTo>
                          <a:pt x="166783" y="0"/>
                        </a:lnTo>
                        <a:cubicBezTo>
                          <a:pt x="129429" y="35635"/>
                          <a:pt x="-23115" y="192242"/>
                          <a:pt x="2987" y="346193"/>
                        </a:cubicBezTo>
                        <a:close/>
                      </a:path>
                    </a:pathLst>
                  </a:custGeom>
                  <a:solidFill>
                    <a:srgbClr val="159E31"/>
                  </a:solidFill>
                  <a:ln w="0"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5428BF8C-7966-67FF-6AA1-8F09AE8D808D}"/>
                      </a:ext>
                    </a:extLst>
                  </p:cNvPr>
                  <p:cNvSpPr/>
                  <p:nvPr/>
                </p:nvSpPr>
                <p:spPr>
                  <a:xfrm>
                    <a:off x="5699694" y="3111269"/>
                    <a:ext cx="166783" cy="523899"/>
                  </a:xfrm>
                  <a:custGeom>
                    <a:avLst/>
                    <a:gdLst>
                      <a:gd name="connsiteX0" fmla="*/ 0 w 166783"/>
                      <a:gd name="connsiteY0" fmla="*/ 156 h 523899"/>
                      <a:gd name="connsiteX1" fmla="*/ 17818 w 166783"/>
                      <a:gd name="connsiteY1" fmla="*/ 523900 h 523899"/>
                      <a:gd name="connsiteX2" fmla="*/ 163797 w 166783"/>
                      <a:gd name="connsiteY2" fmla="*/ 346193 h 523899"/>
                      <a:gd name="connsiteX3" fmla="*/ 0 w 166783"/>
                      <a:gd name="connsiteY3" fmla="*/ 0 h 523899"/>
                    </a:gdLst>
                    <a:ahLst/>
                    <a:cxnLst>
                      <a:cxn ang="0">
                        <a:pos x="connsiteX0" y="connsiteY0"/>
                      </a:cxn>
                      <a:cxn ang="0">
                        <a:pos x="connsiteX1" y="connsiteY1"/>
                      </a:cxn>
                      <a:cxn ang="0">
                        <a:pos x="connsiteX2" y="connsiteY2"/>
                      </a:cxn>
                      <a:cxn ang="0">
                        <a:pos x="connsiteX3" y="connsiteY3"/>
                      </a:cxn>
                    </a:cxnLst>
                    <a:rect l="l" t="t" r="r" b="b"/>
                    <a:pathLst>
                      <a:path w="166783" h="523899">
                        <a:moveTo>
                          <a:pt x="0" y="156"/>
                        </a:moveTo>
                        <a:lnTo>
                          <a:pt x="17818" y="523900"/>
                        </a:lnTo>
                        <a:cubicBezTo>
                          <a:pt x="102373" y="476855"/>
                          <a:pt x="151762" y="417307"/>
                          <a:pt x="163797" y="346193"/>
                        </a:cubicBezTo>
                        <a:cubicBezTo>
                          <a:pt x="189898" y="192399"/>
                          <a:pt x="37355" y="35791"/>
                          <a:pt x="0" y="0"/>
                        </a:cubicBezTo>
                        <a:close/>
                      </a:path>
                    </a:pathLst>
                  </a:custGeom>
                  <a:solidFill>
                    <a:srgbClr val="159E31"/>
                  </a:solidFill>
                  <a:ln w="0"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9C161007-DEE1-7D1D-C38C-536C52839839}"/>
                      </a:ext>
                    </a:extLst>
                  </p:cNvPr>
                  <p:cNvSpPr/>
                  <p:nvPr/>
                </p:nvSpPr>
                <p:spPr>
                  <a:xfrm>
                    <a:off x="5680626" y="3110800"/>
                    <a:ext cx="36885" cy="534527"/>
                  </a:xfrm>
                  <a:custGeom>
                    <a:avLst/>
                    <a:gdLst>
                      <a:gd name="connsiteX0" fmla="*/ 18443 w 36885"/>
                      <a:gd name="connsiteY0" fmla="*/ 0 h 534527"/>
                      <a:gd name="connsiteX1" fmla="*/ 17818 w 36885"/>
                      <a:gd name="connsiteY1" fmla="*/ 625 h 534527"/>
                      <a:gd name="connsiteX2" fmla="*/ 0 w 36885"/>
                      <a:gd name="connsiteY2" fmla="*/ 524369 h 534527"/>
                      <a:gd name="connsiteX3" fmla="*/ 18443 w 36885"/>
                      <a:gd name="connsiteY3" fmla="*/ 534528 h 534527"/>
                      <a:gd name="connsiteX4" fmla="*/ 36886 w 36885"/>
                      <a:gd name="connsiteY4" fmla="*/ 524369 h 534527"/>
                      <a:gd name="connsiteX5" fmla="*/ 19068 w 36885"/>
                      <a:gd name="connsiteY5" fmla="*/ 625 h 534527"/>
                      <a:gd name="connsiteX6" fmla="*/ 18443 w 36885"/>
                      <a:gd name="connsiteY6" fmla="*/ 0 h 53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85" h="534527">
                        <a:moveTo>
                          <a:pt x="18443" y="0"/>
                        </a:moveTo>
                        <a:cubicBezTo>
                          <a:pt x="18443" y="0"/>
                          <a:pt x="17974" y="469"/>
                          <a:pt x="17818" y="625"/>
                        </a:cubicBezTo>
                        <a:lnTo>
                          <a:pt x="0" y="524369"/>
                        </a:lnTo>
                        <a:cubicBezTo>
                          <a:pt x="6096" y="527807"/>
                          <a:pt x="12035" y="531246"/>
                          <a:pt x="18443" y="534528"/>
                        </a:cubicBezTo>
                        <a:cubicBezTo>
                          <a:pt x="25007" y="531246"/>
                          <a:pt x="30790" y="527651"/>
                          <a:pt x="36886" y="524369"/>
                        </a:cubicBezTo>
                        <a:lnTo>
                          <a:pt x="19068" y="625"/>
                        </a:lnTo>
                        <a:cubicBezTo>
                          <a:pt x="19068" y="625"/>
                          <a:pt x="18599" y="156"/>
                          <a:pt x="18443" y="0"/>
                        </a:cubicBezTo>
                        <a:close/>
                      </a:path>
                    </a:pathLst>
                  </a:custGeom>
                  <a:solidFill>
                    <a:srgbClr val="159E31"/>
                  </a:solidFill>
                  <a:ln w="0" cap="flat">
                    <a:noFill/>
                    <a:prstDash val="solid"/>
                    <a:miter/>
                  </a:ln>
                </p:spPr>
                <p:txBody>
                  <a:bodyPr rtlCol="0" anchor="ctr"/>
                  <a:lstStyle/>
                  <a:p>
                    <a:endParaRPr lang="zh-CN" altLang="en-US"/>
                  </a:p>
                </p:txBody>
              </p:sp>
            </p:grpSp>
            <p:sp>
              <p:nvSpPr>
                <p:cNvPr id="56" name="任意多边形: 形状 55">
                  <a:extLst>
                    <a:ext uri="{FF2B5EF4-FFF2-40B4-BE49-F238E27FC236}">
                      <a16:creationId xmlns:a16="http://schemas.microsoft.com/office/drawing/2014/main" id="{A2B123F8-7B06-ED6B-A10D-32DBE9F476FE}"/>
                    </a:ext>
                  </a:extLst>
                </p:cNvPr>
                <p:cNvSpPr/>
                <p:nvPr/>
              </p:nvSpPr>
              <p:spPr>
                <a:xfrm>
                  <a:off x="5677344" y="3635169"/>
                  <a:ext cx="43449" cy="189741"/>
                </a:xfrm>
                <a:custGeom>
                  <a:avLst/>
                  <a:gdLst>
                    <a:gd name="connsiteX0" fmla="*/ 43450 w 43449"/>
                    <a:gd name="connsiteY0" fmla="*/ 189742 h 189741"/>
                    <a:gd name="connsiteX1" fmla="*/ 40168 w 43449"/>
                    <a:gd name="connsiteY1" fmla="*/ 0 h 189741"/>
                    <a:gd name="connsiteX2" fmla="*/ 21725 w 43449"/>
                    <a:gd name="connsiteY2" fmla="*/ 10159 h 189741"/>
                    <a:gd name="connsiteX3" fmla="*/ 3282 w 43449"/>
                    <a:gd name="connsiteY3" fmla="*/ 0 h 189741"/>
                    <a:gd name="connsiteX4" fmla="*/ 0 w 43449"/>
                    <a:gd name="connsiteY4" fmla="*/ 189742 h 189741"/>
                    <a:gd name="connsiteX5" fmla="*/ 43450 w 43449"/>
                    <a:gd name="connsiteY5" fmla="*/ 189742 h 18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49" h="189741">
                      <a:moveTo>
                        <a:pt x="43450" y="189742"/>
                      </a:moveTo>
                      <a:lnTo>
                        <a:pt x="40168" y="0"/>
                      </a:lnTo>
                      <a:cubicBezTo>
                        <a:pt x="40168" y="0"/>
                        <a:pt x="27352" y="6877"/>
                        <a:pt x="21725" y="10159"/>
                      </a:cubicBezTo>
                      <a:cubicBezTo>
                        <a:pt x="16098" y="6877"/>
                        <a:pt x="3282" y="0"/>
                        <a:pt x="3282" y="0"/>
                      </a:cubicBezTo>
                      <a:lnTo>
                        <a:pt x="0" y="189742"/>
                      </a:lnTo>
                      <a:lnTo>
                        <a:pt x="43450" y="189742"/>
                      </a:lnTo>
                      <a:close/>
                    </a:path>
                  </a:pathLst>
                </a:custGeom>
                <a:solidFill>
                  <a:srgbClr val="159E31"/>
                </a:solidFill>
                <a:ln w="0" cap="flat">
                  <a:noFill/>
                  <a:prstDash val="solid"/>
                  <a:miter/>
                </a:ln>
              </p:spPr>
              <p:txBody>
                <a:bodyPr rtlCol="0" anchor="ctr"/>
                <a:lstStyle/>
                <a:p>
                  <a:endParaRPr lang="zh-CN" altLang="en-US"/>
                </a:p>
              </p:txBody>
            </p:sp>
          </p:grpSp>
          <p:sp>
            <p:nvSpPr>
              <p:cNvPr id="47" name="任意多边形: 形状 46">
                <a:extLst>
                  <a:ext uri="{FF2B5EF4-FFF2-40B4-BE49-F238E27FC236}">
                    <a16:creationId xmlns:a16="http://schemas.microsoft.com/office/drawing/2014/main" id="{188B94A2-3A85-4B93-050E-0FAAFC4F6114}"/>
                  </a:ext>
                </a:extLst>
              </p:cNvPr>
              <p:cNvSpPr/>
              <p:nvPr/>
            </p:nvSpPr>
            <p:spPr>
              <a:xfrm>
                <a:off x="5531504" y="3111426"/>
                <a:ext cx="166783" cy="523743"/>
              </a:xfrm>
              <a:custGeom>
                <a:avLst/>
                <a:gdLst>
                  <a:gd name="connsiteX0" fmla="*/ 2987 w 166783"/>
                  <a:gd name="connsiteY0" fmla="*/ 346037 h 523743"/>
                  <a:gd name="connsiteX1" fmla="*/ 148966 w 166783"/>
                  <a:gd name="connsiteY1" fmla="*/ 523743 h 523743"/>
                  <a:gd name="connsiteX2" fmla="*/ 166783 w 166783"/>
                  <a:gd name="connsiteY2" fmla="*/ 0 h 523743"/>
                  <a:gd name="connsiteX3" fmla="*/ 2987 w 166783"/>
                  <a:gd name="connsiteY3" fmla="*/ 346037 h 523743"/>
                </a:gdLst>
                <a:ahLst/>
                <a:cxnLst>
                  <a:cxn ang="0">
                    <a:pos x="connsiteX0" y="connsiteY0"/>
                  </a:cxn>
                  <a:cxn ang="0">
                    <a:pos x="connsiteX1" y="connsiteY1"/>
                  </a:cxn>
                  <a:cxn ang="0">
                    <a:pos x="connsiteX2" y="connsiteY2"/>
                  </a:cxn>
                  <a:cxn ang="0">
                    <a:pos x="connsiteX3" y="connsiteY3"/>
                  </a:cxn>
                </a:cxnLst>
                <a:rect l="l" t="t" r="r" b="b"/>
                <a:pathLst>
                  <a:path w="166783" h="523743">
                    <a:moveTo>
                      <a:pt x="2987" y="346037"/>
                    </a:moveTo>
                    <a:cubicBezTo>
                      <a:pt x="15021" y="417150"/>
                      <a:pt x="64567" y="476542"/>
                      <a:pt x="148966" y="523743"/>
                    </a:cubicBezTo>
                    <a:lnTo>
                      <a:pt x="166783" y="0"/>
                    </a:lnTo>
                    <a:cubicBezTo>
                      <a:pt x="129429" y="35635"/>
                      <a:pt x="-23115" y="192242"/>
                      <a:pt x="2987" y="346037"/>
                    </a:cubicBezTo>
                    <a:close/>
                  </a:path>
                </a:pathLst>
              </a:custGeom>
              <a:solidFill>
                <a:srgbClr val="159E31">
                  <a:alpha val="30000"/>
                </a:srgbClr>
              </a:solidFill>
              <a:ln w="0"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9FF8E3D7-9DD1-B97A-DE38-B80ED0E26310}"/>
                  </a:ext>
                </a:extLst>
              </p:cNvPr>
              <p:cNvSpPr/>
              <p:nvPr/>
            </p:nvSpPr>
            <p:spPr>
              <a:xfrm>
                <a:off x="5680626" y="3110800"/>
                <a:ext cx="36885" cy="534527"/>
              </a:xfrm>
              <a:custGeom>
                <a:avLst/>
                <a:gdLst>
                  <a:gd name="connsiteX0" fmla="*/ 18443 w 36885"/>
                  <a:gd name="connsiteY0" fmla="*/ 0 h 534527"/>
                  <a:gd name="connsiteX1" fmla="*/ 17818 w 36885"/>
                  <a:gd name="connsiteY1" fmla="*/ 625 h 534527"/>
                  <a:gd name="connsiteX2" fmla="*/ 0 w 36885"/>
                  <a:gd name="connsiteY2" fmla="*/ 524369 h 534527"/>
                  <a:gd name="connsiteX3" fmla="*/ 18443 w 36885"/>
                  <a:gd name="connsiteY3" fmla="*/ 534528 h 534527"/>
                  <a:gd name="connsiteX4" fmla="*/ 36886 w 36885"/>
                  <a:gd name="connsiteY4" fmla="*/ 524369 h 534527"/>
                  <a:gd name="connsiteX5" fmla="*/ 19068 w 36885"/>
                  <a:gd name="connsiteY5" fmla="*/ 625 h 534527"/>
                  <a:gd name="connsiteX6" fmla="*/ 18443 w 36885"/>
                  <a:gd name="connsiteY6" fmla="*/ 0 h 53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85" h="534527">
                    <a:moveTo>
                      <a:pt x="18443" y="0"/>
                    </a:moveTo>
                    <a:cubicBezTo>
                      <a:pt x="18443" y="0"/>
                      <a:pt x="17974" y="469"/>
                      <a:pt x="17818" y="625"/>
                    </a:cubicBezTo>
                    <a:lnTo>
                      <a:pt x="0" y="524369"/>
                    </a:lnTo>
                    <a:lnTo>
                      <a:pt x="18443" y="534528"/>
                    </a:lnTo>
                    <a:lnTo>
                      <a:pt x="36886" y="524369"/>
                    </a:lnTo>
                    <a:lnTo>
                      <a:pt x="19068" y="625"/>
                    </a:lnTo>
                    <a:cubicBezTo>
                      <a:pt x="19068" y="625"/>
                      <a:pt x="18599" y="156"/>
                      <a:pt x="18443" y="0"/>
                    </a:cubicBezTo>
                    <a:close/>
                  </a:path>
                </a:pathLst>
              </a:custGeom>
              <a:solidFill>
                <a:srgbClr val="C5FFCB"/>
              </a:solidFill>
              <a:ln w="0"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D1DA524F-62CB-B59E-04B9-B08B980BAF25}"/>
                  </a:ext>
                </a:extLst>
              </p:cNvPr>
              <p:cNvSpPr/>
              <p:nvPr/>
            </p:nvSpPr>
            <p:spPr>
              <a:xfrm>
                <a:off x="5613732" y="3245058"/>
                <a:ext cx="90963" cy="90807"/>
              </a:xfrm>
              <a:custGeom>
                <a:avLst/>
                <a:gdLst>
                  <a:gd name="connsiteX0" fmla="*/ 79554 w 90963"/>
                  <a:gd name="connsiteY0" fmla="*/ 90807 h 90807"/>
                  <a:gd name="connsiteX1" fmla="*/ 0 w 90963"/>
                  <a:gd name="connsiteY1" fmla="*/ 2188 h 90807"/>
                  <a:gd name="connsiteX2" fmla="*/ 2345 w 90963"/>
                  <a:gd name="connsiteY2" fmla="*/ 0 h 90807"/>
                  <a:gd name="connsiteX3" fmla="*/ 90964 w 90963"/>
                  <a:gd name="connsiteY3" fmla="*/ 79554 h 90807"/>
                  <a:gd name="connsiteX4" fmla="*/ 79554 w 90963"/>
                  <a:gd name="connsiteY4" fmla="*/ 90807 h 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 h="90807">
                    <a:moveTo>
                      <a:pt x="79554" y="90807"/>
                    </a:moveTo>
                    <a:lnTo>
                      <a:pt x="0" y="2188"/>
                    </a:lnTo>
                    <a:lnTo>
                      <a:pt x="2345" y="0"/>
                    </a:lnTo>
                    <a:lnTo>
                      <a:pt x="90964" y="79554"/>
                    </a:lnTo>
                    <a:lnTo>
                      <a:pt x="79554" y="90807"/>
                    </a:lnTo>
                    <a:close/>
                  </a:path>
                </a:pathLst>
              </a:custGeom>
              <a:solidFill>
                <a:srgbClr val="C5FFCB"/>
              </a:solidFill>
              <a:ln w="0"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62B51CD6-7911-7D1B-EE3E-642EADC976B2}"/>
                  </a:ext>
                </a:extLst>
              </p:cNvPr>
              <p:cNvSpPr/>
              <p:nvPr/>
            </p:nvSpPr>
            <p:spPr>
              <a:xfrm>
                <a:off x="5613732" y="3351494"/>
                <a:ext cx="90963" cy="90963"/>
              </a:xfrm>
              <a:custGeom>
                <a:avLst/>
                <a:gdLst>
                  <a:gd name="connsiteX0" fmla="*/ 79554 w 90963"/>
                  <a:gd name="connsiteY0" fmla="*/ 90964 h 90963"/>
                  <a:gd name="connsiteX1" fmla="*/ 0 w 90963"/>
                  <a:gd name="connsiteY1" fmla="*/ 2345 h 90963"/>
                  <a:gd name="connsiteX2" fmla="*/ 2345 w 90963"/>
                  <a:gd name="connsiteY2" fmla="*/ 0 h 90963"/>
                  <a:gd name="connsiteX3" fmla="*/ 90964 w 90963"/>
                  <a:gd name="connsiteY3" fmla="*/ 79554 h 90963"/>
                  <a:gd name="connsiteX4" fmla="*/ 79554 w 90963"/>
                  <a:gd name="connsiteY4" fmla="*/ 9096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 h="90963">
                    <a:moveTo>
                      <a:pt x="79554" y="90964"/>
                    </a:moveTo>
                    <a:lnTo>
                      <a:pt x="0" y="2345"/>
                    </a:lnTo>
                    <a:lnTo>
                      <a:pt x="2345" y="0"/>
                    </a:lnTo>
                    <a:lnTo>
                      <a:pt x="90964" y="79554"/>
                    </a:lnTo>
                    <a:lnTo>
                      <a:pt x="79554" y="90964"/>
                    </a:lnTo>
                    <a:close/>
                  </a:path>
                </a:pathLst>
              </a:custGeom>
              <a:solidFill>
                <a:srgbClr val="C5FFCB"/>
              </a:solidFill>
              <a:ln w="0"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4252FC02-BFAA-6652-6632-D20EDABDC10C}"/>
                  </a:ext>
                </a:extLst>
              </p:cNvPr>
              <p:cNvSpPr/>
              <p:nvPr/>
            </p:nvSpPr>
            <p:spPr>
              <a:xfrm>
                <a:off x="5613732" y="3458087"/>
                <a:ext cx="90963" cy="90807"/>
              </a:xfrm>
              <a:custGeom>
                <a:avLst/>
                <a:gdLst>
                  <a:gd name="connsiteX0" fmla="*/ 79554 w 90963"/>
                  <a:gd name="connsiteY0" fmla="*/ 90807 h 90807"/>
                  <a:gd name="connsiteX1" fmla="*/ 0 w 90963"/>
                  <a:gd name="connsiteY1" fmla="*/ 2188 h 90807"/>
                  <a:gd name="connsiteX2" fmla="*/ 2345 w 90963"/>
                  <a:gd name="connsiteY2" fmla="*/ 0 h 90807"/>
                  <a:gd name="connsiteX3" fmla="*/ 90964 w 90963"/>
                  <a:gd name="connsiteY3" fmla="*/ 79554 h 90807"/>
                  <a:gd name="connsiteX4" fmla="*/ 79554 w 90963"/>
                  <a:gd name="connsiteY4" fmla="*/ 90807 h 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 h="90807">
                    <a:moveTo>
                      <a:pt x="79554" y="90807"/>
                    </a:moveTo>
                    <a:lnTo>
                      <a:pt x="0" y="2188"/>
                    </a:lnTo>
                    <a:lnTo>
                      <a:pt x="2345" y="0"/>
                    </a:lnTo>
                    <a:lnTo>
                      <a:pt x="90964" y="79554"/>
                    </a:lnTo>
                    <a:lnTo>
                      <a:pt x="79554" y="90807"/>
                    </a:lnTo>
                    <a:close/>
                  </a:path>
                </a:pathLst>
              </a:custGeom>
              <a:solidFill>
                <a:srgbClr val="C5FFCB"/>
              </a:solidFill>
              <a:ln w="0"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6DEE0622-8336-6CA0-7904-BE0449A8D78F}"/>
                  </a:ext>
                </a:extLst>
              </p:cNvPr>
              <p:cNvSpPr/>
              <p:nvPr/>
            </p:nvSpPr>
            <p:spPr>
              <a:xfrm>
                <a:off x="5693286" y="3277098"/>
                <a:ext cx="90963" cy="90963"/>
              </a:xfrm>
              <a:custGeom>
                <a:avLst/>
                <a:gdLst>
                  <a:gd name="connsiteX0" fmla="*/ 0 w 90963"/>
                  <a:gd name="connsiteY0" fmla="*/ 79554 h 90963"/>
                  <a:gd name="connsiteX1" fmla="*/ 88775 w 90963"/>
                  <a:gd name="connsiteY1" fmla="*/ 0 h 90963"/>
                  <a:gd name="connsiteX2" fmla="*/ 90963 w 90963"/>
                  <a:gd name="connsiteY2" fmla="*/ 2344 h 90963"/>
                  <a:gd name="connsiteX3" fmla="*/ 11409 w 90963"/>
                  <a:gd name="connsiteY3" fmla="*/ 90964 h 90963"/>
                  <a:gd name="connsiteX4" fmla="*/ 0 w 90963"/>
                  <a:gd name="connsiteY4" fmla="*/ 7955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 h="90963">
                    <a:moveTo>
                      <a:pt x="0" y="79554"/>
                    </a:moveTo>
                    <a:lnTo>
                      <a:pt x="88775" y="0"/>
                    </a:lnTo>
                    <a:lnTo>
                      <a:pt x="90963" y="2344"/>
                    </a:lnTo>
                    <a:lnTo>
                      <a:pt x="11409" y="90964"/>
                    </a:lnTo>
                    <a:lnTo>
                      <a:pt x="0" y="79554"/>
                    </a:lnTo>
                    <a:close/>
                  </a:path>
                </a:pathLst>
              </a:custGeom>
              <a:solidFill>
                <a:srgbClr val="C5FFCB"/>
              </a:solidFill>
              <a:ln w="0"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6157CEF2-85A6-3549-5F3E-A6E3AF6BF094}"/>
                  </a:ext>
                </a:extLst>
              </p:cNvPr>
              <p:cNvSpPr/>
              <p:nvPr/>
            </p:nvSpPr>
            <p:spPr>
              <a:xfrm>
                <a:off x="5693286" y="3383691"/>
                <a:ext cx="90963" cy="90807"/>
              </a:xfrm>
              <a:custGeom>
                <a:avLst/>
                <a:gdLst>
                  <a:gd name="connsiteX0" fmla="*/ 0 w 90963"/>
                  <a:gd name="connsiteY0" fmla="*/ 79554 h 90807"/>
                  <a:gd name="connsiteX1" fmla="*/ 88775 w 90963"/>
                  <a:gd name="connsiteY1" fmla="*/ 0 h 90807"/>
                  <a:gd name="connsiteX2" fmla="*/ 90963 w 90963"/>
                  <a:gd name="connsiteY2" fmla="*/ 2188 h 90807"/>
                  <a:gd name="connsiteX3" fmla="*/ 11409 w 90963"/>
                  <a:gd name="connsiteY3" fmla="*/ 90807 h 90807"/>
                  <a:gd name="connsiteX4" fmla="*/ 0 w 90963"/>
                  <a:gd name="connsiteY4" fmla="*/ 79554 h 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 h="90807">
                    <a:moveTo>
                      <a:pt x="0" y="79554"/>
                    </a:moveTo>
                    <a:lnTo>
                      <a:pt x="88775" y="0"/>
                    </a:lnTo>
                    <a:lnTo>
                      <a:pt x="90963" y="2188"/>
                    </a:lnTo>
                    <a:lnTo>
                      <a:pt x="11409" y="90807"/>
                    </a:lnTo>
                    <a:lnTo>
                      <a:pt x="0" y="79554"/>
                    </a:lnTo>
                    <a:close/>
                  </a:path>
                </a:pathLst>
              </a:custGeom>
              <a:solidFill>
                <a:srgbClr val="C5FFCB"/>
              </a:solidFill>
              <a:ln w="0"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91FAA660-0D54-7467-1B3C-70C5B9B62934}"/>
                  </a:ext>
                </a:extLst>
              </p:cNvPr>
              <p:cNvSpPr/>
              <p:nvPr/>
            </p:nvSpPr>
            <p:spPr>
              <a:xfrm>
                <a:off x="5693286" y="3490128"/>
                <a:ext cx="90963" cy="90963"/>
              </a:xfrm>
              <a:custGeom>
                <a:avLst/>
                <a:gdLst>
                  <a:gd name="connsiteX0" fmla="*/ 0 w 90963"/>
                  <a:gd name="connsiteY0" fmla="*/ 79554 h 90963"/>
                  <a:gd name="connsiteX1" fmla="*/ 88775 w 90963"/>
                  <a:gd name="connsiteY1" fmla="*/ 0 h 90963"/>
                  <a:gd name="connsiteX2" fmla="*/ 90963 w 90963"/>
                  <a:gd name="connsiteY2" fmla="*/ 2344 h 90963"/>
                  <a:gd name="connsiteX3" fmla="*/ 11409 w 90963"/>
                  <a:gd name="connsiteY3" fmla="*/ 90963 h 90963"/>
                  <a:gd name="connsiteX4" fmla="*/ 0 w 90963"/>
                  <a:gd name="connsiteY4" fmla="*/ 79554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63" h="90963">
                    <a:moveTo>
                      <a:pt x="0" y="79554"/>
                    </a:moveTo>
                    <a:lnTo>
                      <a:pt x="88775" y="0"/>
                    </a:lnTo>
                    <a:lnTo>
                      <a:pt x="90963" y="2344"/>
                    </a:lnTo>
                    <a:lnTo>
                      <a:pt x="11409" y="90963"/>
                    </a:lnTo>
                    <a:lnTo>
                      <a:pt x="0" y="79554"/>
                    </a:lnTo>
                    <a:close/>
                  </a:path>
                </a:pathLst>
              </a:custGeom>
              <a:solidFill>
                <a:srgbClr val="C5FFCB"/>
              </a:solidFill>
              <a:ln w="0" cap="flat">
                <a:noFill/>
                <a:prstDash val="solid"/>
                <a:miter/>
              </a:ln>
            </p:spPr>
            <p:txBody>
              <a:bodyPr rtlCol="0" anchor="ctr"/>
              <a:lstStyle/>
              <a:p>
                <a:endParaRPr lang="zh-CN" altLang="en-US"/>
              </a:p>
            </p:txBody>
          </p:sp>
        </p:grpSp>
        <p:sp>
          <p:nvSpPr>
            <p:cNvPr id="33" name="任意多边形: 形状 32">
              <a:extLst>
                <a:ext uri="{FF2B5EF4-FFF2-40B4-BE49-F238E27FC236}">
                  <a16:creationId xmlns:a16="http://schemas.microsoft.com/office/drawing/2014/main" id="{CF18309F-B0F5-3712-BAEC-2FC9EB480080}"/>
                </a:ext>
              </a:extLst>
            </p:cNvPr>
            <p:cNvSpPr/>
            <p:nvPr/>
          </p:nvSpPr>
          <p:spPr>
            <a:xfrm>
              <a:off x="5491354" y="3271315"/>
              <a:ext cx="1144701" cy="1144701"/>
            </a:xfrm>
            <a:custGeom>
              <a:avLst/>
              <a:gdLst>
                <a:gd name="connsiteX0" fmla="*/ 1144702 w 1144701"/>
                <a:gd name="connsiteY0" fmla="*/ 572351 h 1144701"/>
                <a:gd name="connsiteX1" fmla="*/ 572351 w 1144701"/>
                <a:gd name="connsiteY1" fmla="*/ 0 h 1144701"/>
                <a:gd name="connsiteX2" fmla="*/ 0 w 1144701"/>
                <a:gd name="connsiteY2" fmla="*/ 572351 h 1144701"/>
                <a:gd name="connsiteX3" fmla="*/ 572351 w 1144701"/>
                <a:gd name="connsiteY3" fmla="*/ 1144702 h 1144701"/>
                <a:gd name="connsiteX4" fmla="*/ 1144702 w 1144701"/>
                <a:gd name="connsiteY4" fmla="*/ 572351 h 1144701"/>
                <a:gd name="connsiteX5" fmla="*/ 1144702 w 1144701"/>
                <a:gd name="connsiteY5" fmla="*/ 58876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701" h="1144701">
                  <a:moveTo>
                    <a:pt x="1144702" y="572351"/>
                  </a:moveTo>
                  <a:cubicBezTo>
                    <a:pt x="1144702" y="256323"/>
                    <a:pt x="888379" y="0"/>
                    <a:pt x="572351" y="0"/>
                  </a:cubicBezTo>
                  <a:cubicBezTo>
                    <a:pt x="256323" y="0"/>
                    <a:pt x="0" y="256167"/>
                    <a:pt x="0" y="572351"/>
                  </a:cubicBezTo>
                  <a:cubicBezTo>
                    <a:pt x="0" y="888535"/>
                    <a:pt x="256167" y="1144702"/>
                    <a:pt x="572351" y="1144702"/>
                  </a:cubicBezTo>
                  <a:cubicBezTo>
                    <a:pt x="888535" y="1144702"/>
                    <a:pt x="1144702" y="888535"/>
                    <a:pt x="1144702" y="572351"/>
                  </a:cubicBezTo>
                  <a:lnTo>
                    <a:pt x="1144702" y="588762"/>
                  </a:lnTo>
                </a:path>
              </a:pathLst>
            </a:custGeom>
            <a:solidFill>
              <a:srgbClr val="D2EFBF"/>
            </a:solidFill>
            <a:ln w="0"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FDAAEFBC-E1C7-749C-5AAF-AE36A648CFB2}"/>
                </a:ext>
              </a:extLst>
            </p:cNvPr>
            <p:cNvSpPr/>
            <p:nvPr/>
          </p:nvSpPr>
          <p:spPr>
            <a:xfrm>
              <a:off x="5491354" y="3271315"/>
              <a:ext cx="1144701" cy="1144701"/>
            </a:xfrm>
            <a:custGeom>
              <a:avLst/>
              <a:gdLst>
                <a:gd name="connsiteX0" fmla="*/ 1144702 w 1144701"/>
                <a:gd name="connsiteY0" fmla="*/ 572351 h 1144701"/>
                <a:gd name="connsiteX1" fmla="*/ 572351 w 1144701"/>
                <a:gd name="connsiteY1" fmla="*/ 0 h 1144701"/>
                <a:gd name="connsiteX2" fmla="*/ 0 w 1144701"/>
                <a:gd name="connsiteY2" fmla="*/ 572351 h 1144701"/>
                <a:gd name="connsiteX3" fmla="*/ 572351 w 1144701"/>
                <a:gd name="connsiteY3" fmla="*/ 1144702 h 1144701"/>
                <a:gd name="connsiteX4" fmla="*/ 1144702 w 1144701"/>
                <a:gd name="connsiteY4" fmla="*/ 572351 h 1144701"/>
                <a:gd name="connsiteX5" fmla="*/ 1144702 w 1144701"/>
                <a:gd name="connsiteY5" fmla="*/ 58876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701" h="1144701">
                  <a:moveTo>
                    <a:pt x="1144702" y="572351"/>
                  </a:moveTo>
                  <a:cubicBezTo>
                    <a:pt x="1144702" y="256323"/>
                    <a:pt x="888379" y="0"/>
                    <a:pt x="572351" y="0"/>
                  </a:cubicBezTo>
                  <a:cubicBezTo>
                    <a:pt x="256323" y="0"/>
                    <a:pt x="0" y="256167"/>
                    <a:pt x="0" y="572351"/>
                  </a:cubicBezTo>
                  <a:cubicBezTo>
                    <a:pt x="0" y="888535"/>
                    <a:pt x="256167" y="1144702"/>
                    <a:pt x="572351" y="1144702"/>
                  </a:cubicBezTo>
                  <a:cubicBezTo>
                    <a:pt x="888535" y="1144702"/>
                    <a:pt x="1144702" y="888535"/>
                    <a:pt x="1144702" y="572351"/>
                  </a:cubicBezTo>
                  <a:lnTo>
                    <a:pt x="1144702" y="588762"/>
                  </a:lnTo>
                </a:path>
              </a:pathLst>
            </a:custGeom>
            <a:solidFill>
              <a:srgbClr val="D2EFBF">
                <a:alpha val="70000"/>
              </a:srgbClr>
            </a:solidFill>
            <a:ln w="0" cap="flat">
              <a:noFill/>
              <a:prstDash val="solid"/>
              <a:miter/>
            </a:ln>
          </p:spPr>
          <p:txBody>
            <a:bodyPr rtlCol="0" anchor="ctr"/>
            <a:lstStyle/>
            <a:p>
              <a:endParaRPr lang="zh-CN" altLang="en-US"/>
            </a:p>
          </p:txBody>
        </p:sp>
        <p:grpSp>
          <p:nvGrpSpPr>
            <p:cNvPr id="35" name="组合 34">
              <a:extLst>
                <a:ext uri="{FF2B5EF4-FFF2-40B4-BE49-F238E27FC236}">
                  <a16:creationId xmlns:a16="http://schemas.microsoft.com/office/drawing/2014/main" id="{70C9653B-F49C-CA2D-E5E6-8FCE551E6FB3}"/>
                </a:ext>
              </a:extLst>
            </p:cNvPr>
            <p:cNvGrpSpPr/>
            <p:nvPr/>
          </p:nvGrpSpPr>
          <p:grpSpPr>
            <a:xfrm>
              <a:off x="5725884" y="3511838"/>
              <a:ext cx="675729" cy="663641"/>
              <a:chOff x="5725884" y="3511838"/>
              <a:chExt cx="675729" cy="663641"/>
            </a:xfrm>
          </p:grpSpPr>
          <p:grpSp>
            <p:nvGrpSpPr>
              <p:cNvPr id="37" name="组合 36">
                <a:extLst>
                  <a:ext uri="{FF2B5EF4-FFF2-40B4-BE49-F238E27FC236}">
                    <a16:creationId xmlns:a16="http://schemas.microsoft.com/office/drawing/2014/main" id="{E2D5BA61-63F9-BFC6-BF03-9E1C4170F8FC}"/>
                  </a:ext>
                </a:extLst>
              </p:cNvPr>
              <p:cNvGrpSpPr/>
              <p:nvPr/>
            </p:nvGrpSpPr>
            <p:grpSpPr>
              <a:xfrm>
                <a:off x="5725884" y="3511838"/>
                <a:ext cx="675729" cy="663641"/>
                <a:chOff x="5725884" y="3511838"/>
                <a:chExt cx="675729" cy="663641"/>
              </a:xfrm>
            </p:grpSpPr>
            <p:sp>
              <p:nvSpPr>
                <p:cNvPr id="39" name="任意多边形: 形状 38">
                  <a:extLst>
                    <a:ext uri="{FF2B5EF4-FFF2-40B4-BE49-F238E27FC236}">
                      <a16:creationId xmlns:a16="http://schemas.microsoft.com/office/drawing/2014/main" id="{49B64433-AD35-F42D-4B33-7A918F8DA8A8}"/>
                    </a:ext>
                  </a:extLst>
                </p:cNvPr>
                <p:cNvSpPr/>
                <p:nvPr/>
              </p:nvSpPr>
              <p:spPr>
                <a:xfrm>
                  <a:off x="5725884" y="3511838"/>
                  <a:ext cx="675729" cy="659578"/>
                </a:xfrm>
                <a:custGeom>
                  <a:avLst/>
                  <a:gdLst>
                    <a:gd name="connsiteX0" fmla="*/ 672917 w 675729"/>
                    <a:gd name="connsiteY0" fmla="*/ 2672 h 659578"/>
                    <a:gd name="connsiteX1" fmla="*/ 666040 w 675729"/>
                    <a:gd name="connsiteY1" fmla="*/ 15 h 659578"/>
                    <a:gd name="connsiteX2" fmla="*/ 35859 w 675729"/>
                    <a:gd name="connsiteY2" fmla="*/ 236020 h 659578"/>
                    <a:gd name="connsiteX3" fmla="*/ 55084 w 675729"/>
                    <a:gd name="connsiteY3" fmla="*/ 602374 h 659578"/>
                    <a:gd name="connsiteX4" fmla="*/ 109787 w 675729"/>
                    <a:gd name="connsiteY4" fmla="*/ 659578 h 659578"/>
                    <a:gd name="connsiteX5" fmla="*/ 109787 w 675729"/>
                    <a:gd name="connsiteY5" fmla="*/ 659578 h 659578"/>
                    <a:gd name="connsiteX6" fmla="*/ 301873 w 675729"/>
                    <a:gd name="connsiteY6" fmla="*/ 579556 h 659578"/>
                    <a:gd name="connsiteX7" fmla="*/ 425658 w 675729"/>
                    <a:gd name="connsiteY7" fmla="*/ 333235 h 659578"/>
                    <a:gd name="connsiteX8" fmla="*/ 425658 w 675729"/>
                    <a:gd name="connsiteY8" fmla="*/ 330265 h 659578"/>
                    <a:gd name="connsiteX9" fmla="*/ 535221 w 675729"/>
                    <a:gd name="connsiteY9" fmla="*/ 108483 h 659578"/>
                    <a:gd name="connsiteX10" fmla="*/ 666665 w 675729"/>
                    <a:gd name="connsiteY10" fmla="*/ 32524 h 659578"/>
                    <a:gd name="connsiteX11" fmla="*/ 669791 w 675729"/>
                    <a:gd name="connsiteY11" fmla="*/ 31274 h 659578"/>
                    <a:gd name="connsiteX12" fmla="*/ 675730 w 675729"/>
                    <a:gd name="connsiteY12" fmla="*/ 22521 h 659578"/>
                    <a:gd name="connsiteX13" fmla="*/ 675730 w 675729"/>
                    <a:gd name="connsiteY13" fmla="*/ 9861 h 659578"/>
                    <a:gd name="connsiteX14" fmla="*/ 672917 w 675729"/>
                    <a:gd name="connsiteY14" fmla="*/ 3141 h 65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5729" h="659578">
                      <a:moveTo>
                        <a:pt x="672917" y="2672"/>
                      </a:moveTo>
                      <a:cubicBezTo>
                        <a:pt x="671198" y="953"/>
                        <a:pt x="668853" y="-142"/>
                        <a:pt x="666040" y="15"/>
                      </a:cubicBezTo>
                      <a:cubicBezTo>
                        <a:pt x="328756" y="8767"/>
                        <a:pt x="116820" y="88165"/>
                        <a:pt x="35859" y="236020"/>
                      </a:cubicBezTo>
                      <a:cubicBezTo>
                        <a:pt x="-36505" y="368401"/>
                        <a:pt x="16791" y="522195"/>
                        <a:pt x="55084" y="602374"/>
                      </a:cubicBezTo>
                      <a:cubicBezTo>
                        <a:pt x="66806" y="626756"/>
                        <a:pt x="85874" y="646606"/>
                        <a:pt x="109787" y="659578"/>
                      </a:cubicBezTo>
                      <a:lnTo>
                        <a:pt x="109787" y="659578"/>
                      </a:lnTo>
                      <a:cubicBezTo>
                        <a:pt x="161364" y="647544"/>
                        <a:pt x="262018" y="619410"/>
                        <a:pt x="301873" y="579556"/>
                      </a:cubicBezTo>
                      <a:lnTo>
                        <a:pt x="425658" y="333235"/>
                      </a:lnTo>
                      <a:lnTo>
                        <a:pt x="425658" y="330265"/>
                      </a:lnTo>
                      <a:cubicBezTo>
                        <a:pt x="431598" y="244772"/>
                        <a:pt x="469577" y="163343"/>
                        <a:pt x="535221" y="108483"/>
                      </a:cubicBezTo>
                      <a:cubicBezTo>
                        <a:pt x="571169" y="78475"/>
                        <a:pt x="615400" y="52686"/>
                        <a:pt x="666665" y="32524"/>
                      </a:cubicBezTo>
                      <a:lnTo>
                        <a:pt x="669791" y="31274"/>
                      </a:lnTo>
                      <a:cubicBezTo>
                        <a:pt x="673386" y="29867"/>
                        <a:pt x="675730" y="26272"/>
                        <a:pt x="675730" y="22521"/>
                      </a:cubicBezTo>
                      <a:lnTo>
                        <a:pt x="675730" y="9861"/>
                      </a:lnTo>
                      <a:cubicBezTo>
                        <a:pt x="675730" y="7361"/>
                        <a:pt x="674636" y="4860"/>
                        <a:pt x="672917" y="3141"/>
                      </a:cubicBezTo>
                      <a:close/>
                    </a:path>
                  </a:pathLst>
                </a:custGeom>
                <a:solidFill>
                  <a:srgbClr val="159E31"/>
                </a:solidFill>
                <a:ln w="0"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426F9277-187E-DC53-BA09-762D83B9C4C6}"/>
                    </a:ext>
                  </a:extLst>
                </p:cNvPr>
                <p:cNvSpPr/>
                <p:nvPr/>
              </p:nvSpPr>
              <p:spPr>
                <a:xfrm>
                  <a:off x="5817697" y="3583905"/>
                  <a:ext cx="414493" cy="587667"/>
                </a:xfrm>
                <a:custGeom>
                  <a:avLst/>
                  <a:gdLst>
                    <a:gd name="connsiteX0" fmla="*/ 414493 w 414493"/>
                    <a:gd name="connsiteY0" fmla="*/ 5314 h 587667"/>
                    <a:gd name="connsiteX1" fmla="*/ 412461 w 414493"/>
                    <a:gd name="connsiteY1" fmla="*/ 0 h 587667"/>
                    <a:gd name="connsiteX2" fmla="*/ 240537 w 414493"/>
                    <a:gd name="connsiteY2" fmla="*/ 98309 h 587667"/>
                    <a:gd name="connsiteX3" fmla="*/ 170361 w 414493"/>
                    <a:gd name="connsiteY3" fmla="*/ 169423 h 587667"/>
                    <a:gd name="connsiteX4" fmla="*/ 112532 w 414493"/>
                    <a:gd name="connsiteY4" fmla="*/ 251165 h 587667"/>
                    <a:gd name="connsiteX5" fmla="*/ 32197 w 414493"/>
                    <a:gd name="connsiteY5" fmla="*/ 434343 h 587667"/>
                    <a:gd name="connsiteX6" fmla="*/ 0 w 414493"/>
                    <a:gd name="connsiteY6" fmla="*/ 576102 h 587667"/>
                    <a:gd name="connsiteX7" fmla="*/ 17661 w 414493"/>
                    <a:gd name="connsiteY7" fmla="*/ 587668 h 587667"/>
                    <a:gd name="connsiteX8" fmla="*/ 35010 w 414493"/>
                    <a:gd name="connsiteY8" fmla="*/ 583448 h 587667"/>
                    <a:gd name="connsiteX9" fmla="*/ 60798 w 414493"/>
                    <a:gd name="connsiteY9" fmla="*/ 442626 h 587667"/>
                    <a:gd name="connsiteX10" fmla="*/ 131444 w 414493"/>
                    <a:gd name="connsiteY10" fmla="*/ 262106 h 587667"/>
                    <a:gd name="connsiteX11" fmla="*/ 184272 w 414493"/>
                    <a:gd name="connsiteY11" fmla="*/ 180677 h 587667"/>
                    <a:gd name="connsiteX12" fmla="*/ 249603 w 414493"/>
                    <a:gd name="connsiteY12" fmla="*/ 108781 h 587667"/>
                    <a:gd name="connsiteX13" fmla="*/ 414337 w 414493"/>
                    <a:gd name="connsiteY13" fmla="*/ 5470 h 58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493" h="587667">
                      <a:moveTo>
                        <a:pt x="414493" y="5314"/>
                      </a:moveTo>
                      <a:lnTo>
                        <a:pt x="412461" y="0"/>
                      </a:lnTo>
                      <a:cubicBezTo>
                        <a:pt x="350256" y="22350"/>
                        <a:pt x="291021" y="54703"/>
                        <a:pt x="240537" y="98309"/>
                      </a:cubicBezTo>
                      <a:cubicBezTo>
                        <a:pt x="215061" y="119722"/>
                        <a:pt x="191461" y="143635"/>
                        <a:pt x="170361" y="169423"/>
                      </a:cubicBezTo>
                      <a:cubicBezTo>
                        <a:pt x="148949" y="195056"/>
                        <a:pt x="129568" y="222407"/>
                        <a:pt x="112532" y="251165"/>
                      </a:cubicBezTo>
                      <a:cubicBezTo>
                        <a:pt x="78147" y="308526"/>
                        <a:pt x="51733" y="370418"/>
                        <a:pt x="32197" y="434343"/>
                      </a:cubicBezTo>
                      <a:cubicBezTo>
                        <a:pt x="18130" y="480762"/>
                        <a:pt x="7189" y="527807"/>
                        <a:pt x="0" y="576102"/>
                      </a:cubicBezTo>
                      <a:cubicBezTo>
                        <a:pt x="5626" y="580478"/>
                        <a:pt x="11409" y="584386"/>
                        <a:pt x="17661" y="587668"/>
                      </a:cubicBezTo>
                      <a:cubicBezTo>
                        <a:pt x="22975" y="586417"/>
                        <a:pt x="28758" y="585011"/>
                        <a:pt x="35010" y="583448"/>
                      </a:cubicBezTo>
                      <a:cubicBezTo>
                        <a:pt x="39855" y="536247"/>
                        <a:pt x="48764" y="488733"/>
                        <a:pt x="60798" y="442626"/>
                      </a:cubicBezTo>
                      <a:cubicBezTo>
                        <a:pt x="77210" y="379952"/>
                        <a:pt x="100341" y="318997"/>
                        <a:pt x="131444" y="262106"/>
                      </a:cubicBezTo>
                      <a:cubicBezTo>
                        <a:pt x="146760" y="233504"/>
                        <a:pt x="164578" y="206309"/>
                        <a:pt x="184272" y="180677"/>
                      </a:cubicBezTo>
                      <a:cubicBezTo>
                        <a:pt x="203808" y="154732"/>
                        <a:pt x="225690" y="130662"/>
                        <a:pt x="249603" y="108781"/>
                      </a:cubicBezTo>
                      <a:cubicBezTo>
                        <a:pt x="296960" y="64237"/>
                        <a:pt x="353695" y="30009"/>
                        <a:pt x="414337" y="5470"/>
                      </a:cubicBezTo>
                      <a:close/>
                    </a:path>
                  </a:pathLst>
                </a:custGeom>
                <a:solidFill>
                  <a:srgbClr val="C5FFCB"/>
                </a:solidFill>
                <a:ln w="0"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7DBAD60-6E5C-3263-25B4-8A8197B62D33}"/>
                    </a:ext>
                  </a:extLst>
                </p:cNvPr>
                <p:cNvSpPr/>
                <p:nvPr/>
              </p:nvSpPr>
              <p:spPr>
                <a:xfrm>
                  <a:off x="5975867" y="3830381"/>
                  <a:ext cx="345098" cy="345098"/>
                </a:xfrm>
                <a:custGeom>
                  <a:avLst/>
                  <a:gdLst>
                    <a:gd name="connsiteX0" fmla="*/ 172549 w 345098"/>
                    <a:gd name="connsiteY0" fmla="*/ 0 h 345098"/>
                    <a:gd name="connsiteX1" fmla="*/ 0 w 345098"/>
                    <a:gd name="connsiteY1" fmla="*/ 172549 h 345098"/>
                    <a:gd name="connsiteX2" fmla="*/ 172549 w 345098"/>
                    <a:gd name="connsiteY2" fmla="*/ 345099 h 345098"/>
                    <a:gd name="connsiteX3" fmla="*/ 345098 w 345098"/>
                    <a:gd name="connsiteY3" fmla="*/ 172549 h 345098"/>
                    <a:gd name="connsiteX4" fmla="*/ 172549 w 345098"/>
                    <a:gd name="connsiteY4" fmla="*/ 0 h 34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98" h="345098">
                      <a:moveTo>
                        <a:pt x="172549" y="0"/>
                      </a:moveTo>
                      <a:cubicBezTo>
                        <a:pt x="77366" y="0"/>
                        <a:pt x="0" y="77366"/>
                        <a:pt x="0" y="172549"/>
                      </a:cubicBezTo>
                      <a:cubicBezTo>
                        <a:pt x="0" y="267733"/>
                        <a:pt x="77366" y="345099"/>
                        <a:pt x="172549" y="345099"/>
                      </a:cubicBezTo>
                      <a:cubicBezTo>
                        <a:pt x="267733" y="345099"/>
                        <a:pt x="345098" y="267733"/>
                        <a:pt x="345098" y="172549"/>
                      </a:cubicBezTo>
                      <a:cubicBezTo>
                        <a:pt x="345098" y="77366"/>
                        <a:pt x="267733" y="0"/>
                        <a:pt x="172549" y="0"/>
                      </a:cubicBezTo>
                      <a:close/>
                    </a:path>
                  </a:pathLst>
                </a:custGeom>
                <a:solidFill>
                  <a:srgbClr val="53DB50"/>
                </a:solidFill>
                <a:ln w="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9614BDF5-17EE-498C-44E4-A980C8198582}"/>
                    </a:ext>
                  </a:extLst>
                </p:cNvPr>
                <p:cNvSpPr/>
                <p:nvPr/>
              </p:nvSpPr>
              <p:spPr>
                <a:xfrm>
                  <a:off x="6086770" y="3874933"/>
                  <a:ext cx="123333" cy="256315"/>
                </a:xfrm>
                <a:custGeom>
                  <a:avLst/>
                  <a:gdLst>
                    <a:gd name="connsiteX0" fmla="*/ 21479 w 123333"/>
                    <a:gd name="connsiteY0" fmla="*/ 256159 h 256315"/>
                    <a:gd name="connsiteX1" fmla="*/ 19916 w 123333"/>
                    <a:gd name="connsiteY1" fmla="*/ 256003 h 256315"/>
                    <a:gd name="connsiteX2" fmla="*/ 13820 w 123333"/>
                    <a:gd name="connsiteY2" fmla="*/ 248345 h 256315"/>
                    <a:gd name="connsiteX3" fmla="*/ 14133 w 123333"/>
                    <a:gd name="connsiteY3" fmla="*/ 246313 h 256315"/>
                    <a:gd name="connsiteX4" fmla="*/ 42110 w 123333"/>
                    <a:gd name="connsiteY4" fmla="*/ 149254 h 256315"/>
                    <a:gd name="connsiteX5" fmla="*/ 7881 w 123333"/>
                    <a:gd name="connsiteY5" fmla="*/ 149254 h 256315"/>
                    <a:gd name="connsiteX6" fmla="*/ 1161 w 123333"/>
                    <a:gd name="connsiteY6" fmla="*/ 145503 h 256315"/>
                    <a:gd name="connsiteX7" fmla="*/ 848 w 123333"/>
                    <a:gd name="connsiteY7" fmla="*/ 137844 h 256315"/>
                    <a:gd name="connsiteX8" fmla="*/ 1473 w 123333"/>
                    <a:gd name="connsiteY8" fmla="*/ 136906 h 256315"/>
                    <a:gd name="connsiteX9" fmla="*/ 98375 w 123333"/>
                    <a:gd name="connsiteY9" fmla="*/ 3275 h 256315"/>
                    <a:gd name="connsiteX10" fmla="*/ 98375 w 123333"/>
                    <a:gd name="connsiteY10" fmla="*/ 3275 h 256315"/>
                    <a:gd name="connsiteX11" fmla="*/ 106660 w 123333"/>
                    <a:gd name="connsiteY11" fmla="*/ 148 h 256315"/>
                    <a:gd name="connsiteX12" fmla="*/ 112598 w 123333"/>
                    <a:gd name="connsiteY12" fmla="*/ 7807 h 256315"/>
                    <a:gd name="connsiteX13" fmla="*/ 112286 w 123333"/>
                    <a:gd name="connsiteY13" fmla="*/ 9995 h 256315"/>
                    <a:gd name="connsiteX14" fmla="*/ 81339 w 123333"/>
                    <a:gd name="connsiteY14" fmla="*/ 106585 h 256315"/>
                    <a:gd name="connsiteX15" fmla="*/ 115568 w 123333"/>
                    <a:gd name="connsiteY15" fmla="*/ 106585 h 256315"/>
                    <a:gd name="connsiteX16" fmla="*/ 122289 w 123333"/>
                    <a:gd name="connsiteY16" fmla="*/ 110336 h 256315"/>
                    <a:gd name="connsiteX17" fmla="*/ 122601 w 123333"/>
                    <a:gd name="connsiteY17" fmla="*/ 117995 h 256315"/>
                    <a:gd name="connsiteX18" fmla="*/ 122133 w 123333"/>
                    <a:gd name="connsiteY18" fmla="*/ 118933 h 256315"/>
                    <a:gd name="connsiteX19" fmla="*/ 28043 w 123333"/>
                    <a:gd name="connsiteY19" fmla="*/ 252877 h 256315"/>
                    <a:gd name="connsiteX20" fmla="*/ 28043 w 123333"/>
                    <a:gd name="connsiteY20" fmla="*/ 252877 h 256315"/>
                    <a:gd name="connsiteX21" fmla="*/ 21322 w 123333"/>
                    <a:gd name="connsiteY21" fmla="*/ 256315 h 25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333" h="256315">
                      <a:moveTo>
                        <a:pt x="21479" y="256159"/>
                      </a:moveTo>
                      <a:cubicBezTo>
                        <a:pt x="21479" y="256159"/>
                        <a:pt x="20385" y="256159"/>
                        <a:pt x="19916" y="256003"/>
                      </a:cubicBezTo>
                      <a:cubicBezTo>
                        <a:pt x="16321" y="255222"/>
                        <a:pt x="13820" y="252096"/>
                        <a:pt x="13820" y="248345"/>
                      </a:cubicBezTo>
                      <a:cubicBezTo>
                        <a:pt x="13820" y="247719"/>
                        <a:pt x="13820" y="246938"/>
                        <a:pt x="14133" y="246313"/>
                      </a:cubicBezTo>
                      <a:lnTo>
                        <a:pt x="42110" y="149254"/>
                      </a:lnTo>
                      <a:lnTo>
                        <a:pt x="7881" y="149254"/>
                      </a:lnTo>
                      <a:cubicBezTo>
                        <a:pt x="5380" y="149254"/>
                        <a:pt x="2567" y="147691"/>
                        <a:pt x="1161" y="145503"/>
                      </a:cubicBezTo>
                      <a:cubicBezTo>
                        <a:pt x="-246" y="143158"/>
                        <a:pt x="-402" y="140345"/>
                        <a:pt x="848" y="137844"/>
                      </a:cubicBezTo>
                      <a:cubicBezTo>
                        <a:pt x="1004" y="137532"/>
                        <a:pt x="1161" y="137219"/>
                        <a:pt x="1473" y="136906"/>
                      </a:cubicBezTo>
                      <a:lnTo>
                        <a:pt x="98375" y="3275"/>
                      </a:lnTo>
                      <a:lnTo>
                        <a:pt x="98375" y="3275"/>
                      </a:lnTo>
                      <a:cubicBezTo>
                        <a:pt x="100251" y="930"/>
                        <a:pt x="103690" y="-477"/>
                        <a:pt x="106660" y="148"/>
                      </a:cubicBezTo>
                      <a:cubicBezTo>
                        <a:pt x="110254" y="930"/>
                        <a:pt x="112598" y="4212"/>
                        <a:pt x="112598" y="7807"/>
                      </a:cubicBezTo>
                      <a:cubicBezTo>
                        <a:pt x="112598" y="8589"/>
                        <a:pt x="112598" y="9370"/>
                        <a:pt x="112286" y="9995"/>
                      </a:cubicBezTo>
                      <a:lnTo>
                        <a:pt x="81339" y="106585"/>
                      </a:lnTo>
                      <a:lnTo>
                        <a:pt x="115568" y="106585"/>
                      </a:lnTo>
                      <a:cubicBezTo>
                        <a:pt x="118069" y="106585"/>
                        <a:pt x="120882" y="108148"/>
                        <a:pt x="122289" y="110336"/>
                      </a:cubicBezTo>
                      <a:cubicBezTo>
                        <a:pt x="123539" y="112524"/>
                        <a:pt x="123696" y="115807"/>
                        <a:pt x="122601" y="117995"/>
                      </a:cubicBezTo>
                      <a:cubicBezTo>
                        <a:pt x="122445" y="118307"/>
                        <a:pt x="122289" y="118620"/>
                        <a:pt x="122133" y="118933"/>
                      </a:cubicBezTo>
                      <a:lnTo>
                        <a:pt x="28043" y="252877"/>
                      </a:lnTo>
                      <a:lnTo>
                        <a:pt x="28043" y="252877"/>
                      </a:lnTo>
                      <a:cubicBezTo>
                        <a:pt x="26480" y="254909"/>
                        <a:pt x="23823" y="256315"/>
                        <a:pt x="21322" y="256315"/>
                      </a:cubicBezTo>
                      <a:close/>
                    </a:path>
                  </a:pathLst>
                </a:custGeom>
                <a:solidFill>
                  <a:srgbClr val="C5FFCB"/>
                </a:solidFill>
                <a:ln w="0" cap="flat">
                  <a:noFill/>
                  <a:prstDash val="solid"/>
                  <a:miter/>
                </a:ln>
              </p:spPr>
              <p:txBody>
                <a:bodyPr rtlCol="0" anchor="ctr"/>
                <a:lstStyle/>
                <a:p>
                  <a:endParaRPr lang="zh-CN" altLang="en-US"/>
                </a:p>
              </p:txBody>
            </p:sp>
          </p:grpSp>
          <p:sp>
            <p:nvSpPr>
              <p:cNvPr id="38" name="任意多边形: 形状 37">
                <a:extLst>
                  <a:ext uri="{FF2B5EF4-FFF2-40B4-BE49-F238E27FC236}">
                    <a16:creationId xmlns:a16="http://schemas.microsoft.com/office/drawing/2014/main" id="{F9B43C3C-D9E9-9ADB-9E96-7ECC22CDB0E2}"/>
                  </a:ext>
                </a:extLst>
              </p:cNvPr>
              <p:cNvSpPr/>
              <p:nvPr/>
            </p:nvSpPr>
            <p:spPr>
              <a:xfrm>
                <a:off x="5976023" y="3830381"/>
                <a:ext cx="172548" cy="345098"/>
              </a:xfrm>
              <a:custGeom>
                <a:avLst/>
                <a:gdLst>
                  <a:gd name="connsiteX0" fmla="*/ 172549 w 172548"/>
                  <a:gd name="connsiteY0" fmla="*/ 0 h 345098"/>
                  <a:gd name="connsiteX1" fmla="*/ 172549 w 172548"/>
                  <a:gd name="connsiteY1" fmla="*/ 0 h 345098"/>
                  <a:gd name="connsiteX2" fmla="*/ 0 w 172548"/>
                  <a:gd name="connsiteY2" fmla="*/ 172549 h 345098"/>
                  <a:gd name="connsiteX3" fmla="*/ 172549 w 172548"/>
                  <a:gd name="connsiteY3" fmla="*/ 345099 h 345098"/>
                  <a:gd name="connsiteX4" fmla="*/ 172549 w 172548"/>
                  <a:gd name="connsiteY4" fmla="*/ 345099 h 345098"/>
                  <a:gd name="connsiteX5" fmla="*/ 172549 w 172548"/>
                  <a:gd name="connsiteY5" fmla="*/ 0 h 34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48" h="345098">
                    <a:moveTo>
                      <a:pt x="172549" y="0"/>
                    </a:moveTo>
                    <a:cubicBezTo>
                      <a:pt x="172549" y="0"/>
                      <a:pt x="172549" y="0"/>
                      <a:pt x="172549" y="0"/>
                    </a:cubicBezTo>
                    <a:cubicBezTo>
                      <a:pt x="77366" y="0"/>
                      <a:pt x="0" y="77366"/>
                      <a:pt x="0" y="172549"/>
                    </a:cubicBezTo>
                    <a:cubicBezTo>
                      <a:pt x="0" y="267733"/>
                      <a:pt x="77366" y="345099"/>
                      <a:pt x="172549" y="345099"/>
                    </a:cubicBezTo>
                    <a:cubicBezTo>
                      <a:pt x="172549" y="345099"/>
                      <a:pt x="172549" y="345099"/>
                      <a:pt x="172549" y="345099"/>
                    </a:cubicBezTo>
                    <a:lnTo>
                      <a:pt x="172549" y="0"/>
                    </a:lnTo>
                    <a:close/>
                  </a:path>
                </a:pathLst>
              </a:custGeom>
              <a:solidFill>
                <a:srgbClr val="53DB50">
                  <a:alpha val="30000"/>
                </a:srgbClr>
              </a:solidFill>
              <a:ln w="0" cap="flat">
                <a:noFill/>
                <a:prstDash val="solid"/>
                <a:miter/>
              </a:ln>
            </p:spPr>
            <p:txBody>
              <a:bodyPr rtlCol="0" anchor="ctr"/>
              <a:lstStyle/>
              <a:p>
                <a:endParaRPr lang="zh-CN" altLang="en-US"/>
              </a:p>
            </p:txBody>
          </p:sp>
        </p:grpSp>
        <p:sp>
          <p:nvSpPr>
            <p:cNvPr id="36" name="任意多边形: 形状 35">
              <a:extLst>
                <a:ext uri="{FF2B5EF4-FFF2-40B4-BE49-F238E27FC236}">
                  <a16:creationId xmlns:a16="http://schemas.microsoft.com/office/drawing/2014/main" id="{1A7F7E9C-5657-6046-37CA-11A63C656DE1}"/>
                </a:ext>
              </a:extLst>
            </p:cNvPr>
            <p:cNvSpPr/>
            <p:nvPr/>
          </p:nvSpPr>
          <p:spPr>
            <a:xfrm>
              <a:off x="7447686" y="3035310"/>
              <a:ext cx="215375" cy="87152"/>
            </a:xfrm>
            <a:custGeom>
              <a:avLst/>
              <a:gdLst>
                <a:gd name="connsiteX0" fmla="*/ 212882 w 215375"/>
                <a:gd name="connsiteY0" fmla="*/ 0 h 87152"/>
                <a:gd name="connsiteX1" fmla="*/ 194595 w 215375"/>
                <a:gd name="connsiteY1" fmla="*/ 1719 h 87152"/>
                <a:gd name="connsiteX2" fmla="*/ 196939 w 215375"/>
                <a:gd name="connsiteY2" fmla="*/ 12347 h 87152"/>
                <a:gd name="connsiteX3" fmla="*/ 162086 w 215375"/>
                <a:gd name="connsiteY3" fmla="*/ 61424 h 87152"/>
                <a:gd name="connsiteX4" fmla="*/ 123168 w 215375"/>
                <a:gd name="connsiteY4" fmla="*/ 67207 h 87152"/>
                <a:gd name="connsiteX5" fmla="*/ 25171 w 215375"/>
                <a:gd name="connsiteY5" fmla="*/ 63143 h 87152"/>
                <a:gd name="connsiteX6" fmla="*/ 23921 w 215375"/>
                <a:gd name="connsiteY6" fmla="*/ 62831 h 87152"/>
                <a:gd name="connsiteX7" fmla="*/ 8 w 215375"/>
                <a:gd name="connsiteY7" fmla="*/ 53609 h 87152"/>
                <a:gd name="connsiteX8" fmla="*/ 21108 w 215375"/>
                <a:gd name="connsiteY8" fmla="*/ 80804 h 87152"/>
                <a:gd name="connsiteX9" fmla="*/ 125200 w 215375"/>
                <a:gd name="connsiteY9" fmla="*/ 85181 h 87152"/>
                <a:gd name="connsiteX10" fmla="*/ 165837 w 215375"/>
                <a:gd name="connsiteY10" fmla="*/ 79085 h 87152"/>
                <a:gd name="connsiteX11" fmla="*/ 215069 w 215375"/>
                <a:gd name="connsiteY11" fmla="*/ 10628 h 87152"/>
                <a:gd name="connsiteX12" fmla="*/ 213038 w 215375"/>
                <a:gd name="connsiteY12" fmla="*/ 0 h 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375" h="87152">
                  <a:moveTo>
                    <a:pt x="212882" y="0"/>
                  </a:moveTo>
                  <a:lnTo>
                    <a:pt x="194595" y="1719"/>
                  </a:lnTo>
                  <a:cubicBezTo>
                    <a:pt x="195689" y="5158"/>
                    <a:pt x="196470" y="8596"/>
                    <a:pt x="196939" y="12347"/>
                  </a:cubicBezTo>
                  <a:cubicBezTo>
                    <a:pt x="199284" y="35635"/>
                    <a:pt x="184279" y="56735"/>
                    <a:pt x="162086" y="61424"/>
                  </a:cubicBezTo>
                  <a:cubicBezTo>
                    <a:pt x="150989" y="63768"/>
                    <a:pt x="137547" y="65800"/>
                    <a:pt x="123168" y="67207"/>
                  </a:cubicBezTo>
                  <a:cubicBezTo>
                    <a:pt x="92222" y="70176"/>
                    <a:pt x="56118" y="70176"/>
                    <a:pt x="25171" y="63143"/>
                  </a:cubicBezTo>
                  <a:lnTo>
                    <a:pt x="23921" y="62831"/>
                  </a:lnTo>
                  <a:lnTo>
                    <a:pt x="8" y="53609"/>
                  </a:lnTo>
                  <a:cubicBezTo>
                    <a:pt x="-305" y="66269"/>
                    <a:pt x="8292" y="77835"/>
                    <a:pt x="21108" y="80804"/>
                  </a:cubicBezTo>
                  <a:cubicBezTo>
                    <a:pt x="54086" y="88307"/>
                    <a:pt x="92534" y="88307"/>
                    <a:pt x="125200" y="85181"/>
                  </a:cubicBezTo>
                  <a:cubicBezTo>
                    <a:pt x="140361" y="83774"/>
                    <a:pt x="154271" y="81586"/>
                    <a:pt x="165837" y="79085"/>
                  </a:cubicBezTo>
                  <a:cubicBezTo>
                    <a:pt x="197096" y="72521"/>
                    <a:pt x="218195" y="43137"/>
                    <a:pt x="215069" y="10628"/>
                  </a:cubicBezTo>
                  <a:cubicBezTo>
                    <a:pt x="214757" y="6877"/>
                    <a:pt x="213819" y="3439"/>
                    <a:pt x="213038" y="0"/>
                  </a:cubicBezTo>
                  <a:close/>
                </a:path>
              </a:pathLst>
            </a:custGeom>
            <a:solidFill>
              <a:srgbClr val="A5EB3C">
                <a:alpha val="60000"/>
              </a:srgbClr>
            </a:solidFill>
            <a:ln w="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341971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07510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资本市场参与者反应</a:t>
            </a:r>
          </a:p>
          <a:p>
            <a:pPr marL="800100" lvl="1" indent="-342900" algn="just">
              <a:lnSpc>
                <a:spcPct val="150000"/>
              </a:lnSpc>
              <a:buFont typeface="Wingdings" panose="05000000000000000000" pitchFamily="2" charset="2"/>
              <a:buChar char="n"/>
              <a:defRPr/>
            </a:pPr>
            <a:r>
              <a:rPr lang="zh-CN" altLang="en-US" sz="2000" dirty="0"/>
              <a:t>资本市场以及其参与者对于经济的发展和增长至关重要，他们提供了长期资金，促进了经济增长和创新，分散了风险，提高了透明度，并帮助形成了资本。</a:t>
            </a:r>
            <a:endParaRPr lang="en-US" altLang="zh-CN" sz="2000" dirty="0"/>
          </a:p>
          <a:p>
            <a:pPr marL="800100" lvl="1" indent="-342900" algn="just">
              <a:lnSpc>
                <a:spcPct val="150000"/>
              </a:lnSpc>
              <a:buFont typeface="Wingdings" panose="05000000000000000000" pitchFamily="2" charset="2"/>
              <a:buChar char="n"/>
              <a:defRPr/>
            </a:pPr>
            <a:r>
              <a:rPr lang="zh-CN" altLang="en-US" sz="2000" b="1" dirty="0">
                <a:solidFill>
                  <a:srgbClr val="00B050"/>
                </a:solidFill>
              </a:rPr>
              <a:t>投资者认知及应对策略</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气候风险可能对投资者的投资组合公司产生巨大影响。</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气候变化引起的极端天气事件或海平面普遍上升将对部分公司产生直接成本。</a:t>
            </a:r>
            <a:endParaRPr lang="en-US" altLang="zh-CN" sz="2000" dirty="0"/>
          </a:p>
          <a:p>
            <a:pPr marL="1714500" lvl="3" indent="-342900" algn="just">
              <a:lnSpc>
                <a:spcPct val="150000"/>
              </a:lnSpc>
              <a:buFont typeface="Wingdings" panose="05000000000000000000" pitchFamily="2" charset="2"/>
              <a:buChar char="n"/>
              <a:defRPr/>
            </a:pPr>
            <a:r>
              <a:rPr lang="zh-CN" altLang="en-US" dirty="0"/>
              <a:t>例如，保险公司在沿海地区的保险财产面临更高的损失风险，食品生产商面临持续干旱的风险。</a:t>
            </a:r>
            <a:endParaRPr lang="en-US" altLang="zh-CN" dirty="0"/>
          </a:p>
          <a:p>
            <a:pPr marL="1257300" lvl="2" indent="-342900" algn="just">
              <a:lnSpc>
                <a:spcPct val="150000"/>
              </a:lnSpc>
              <a:buFont typeface="Wingdings" panose="05000000000000000000" pitchFamily="2" charset="2"/>
              <a:buChar char="n"/>
              <a:defRPr/>
            </a:pPr>
            <a:r>
              <a:rPr lang="zh-CN" altLang="en-US" sz="2000" dirty="0"/>
              <a:t>其他公司可能会受到为应对气候变化而实施的政策和法规的负面影响。</a:t>
            </a:r>
            <a:endParaRPr lang="en-US" altLang="zh-CN" sz="2000" dirty="0"/>
          </a:p>
          <a:p>
            <a:pPr marL="1714500" lvl="3" indent="-342900" algn="just">
              <a:lnSpc>
                <a:spcPct val="150000"/>
              </a:lnSpc>
              <a:buFont typeface="Wingdings" panose="05000000000000000000" pitchFamily="2" charset="2"/>
              <a:buChar char="n"/>
              <a:defRPr/>
            </a:pPr>
            <a:r>
              <a:rPr lang="zh-CN" altLang="en-US" dirty="0"/>
              <a:t>例如，化石燃料公司可能会受到碳定价或碳排放限制的不利影响。</a:t>
            </a:r>
            <a:endParaRPr lang="en-US" altLang="zh-CN" dirty="0"/>
          </a:p>
          <a:p>
            <a:pPr marL="1257300" lvl="2" indent="-342900" algn="just">
              <a:lnSpc>
                <a:spcPct val="150000"/>
              </a:lnSpc>
              <a:buFont typeface="Wingdings" panose="05000000000000000000" pitchFamily="2" charset="2"/>
              <a:buChar char="n"/>
              <a:defRPr/>
            </a:pPr>
            <a:r>
              <a:rPr lang="zh-CN" altLang="en-US" sz="2000" dirty="0"/>
              <a:t>与气候变化有关的技术创新也威胁到一些在传统行业运营的企业商业模式。</a:t>
            </a:r>
            <a:endParaRPr lang="en-US" altLang="zh-CN" sz="2000" dirty="0"/>
          </a:p>
          <a:p>
            <a:pPr marL="1714500" lvl="3" indent="-342900" algn="just">
              <a:lnSpc>
                <a:spcPct val="150000"/>
              </a:lnSpc>
              <a:buFont typeface="Wingdings" panose="05000000000000000000" pitchFamily="2" charset="2"/>
              <a:buChar char="n"/>
              <a:defRPr/>
            </a:pPr>
            <a:r>
              <a:rPr lang="zh-CN" altLang="en-US" dirty="0"/>
              <a:t>例如，电动或燃料电池驱动的汽车可能会颠覆传统汽车制造商。</a:t>
            </a:r>
            <a:endParaRPr lang="en-US" altLang="zh-CN" dirty="0"/>
          </a:p>
        </p:txBody>
      </p:sp>
    </p:spTree>
    <p:extLst>
      <p:ext uri="{BB962C8B-B14F-4D97-AF65-F5344CB8AC3E}">
        <p14:creationId xmlns:p14="http://schemas.microsoft.com/office/powerpoint/2010/main" val="153740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资本市场参与者反应</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投资者认知及应对策略</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投资组合公司面临的这些风险可广泛分为物理、监管和技术层面的气候风险，它们有可能对许多投资管理公司客户、养老金受益人和机构投资者股东的利益产生不利影响。与此同时，气候变化也为投资组合公司及其机构投资者提供投资机会，如在可再生能源或储能领域内的机会。</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尽管越来越多的经验证据表明投资者应该考虑到气候因素，但将气候风险纳入投资过程是具有挑战性的，因为目前还未建立有效的投资工具和实践流程。</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例如，包括机构投资者在内的许多市场参与者发现气候风险难以定价和对冲，这可能是因为气候风险的系统性投资组合公司缺乏信息披露，以及在寻找合适的对冲工具等方面所面临的种种挑战。</a:t>
            </a:r>
            <a:endParaRPr lang="en-US" altLang="zh-CN" sz="2000" dirty="0"/>
          </a:p>
        </p:txBody>
      </p:sp>
    </p:spTree>
    <p:extLst>
      <p:ext uri="{BB962C8B-B14F-4D97-AF65-F5344CB8AC3E}">
        <p14:creationId xmlns:p14="http://schemas.microsoft.com/office/powerpoint/2010/main" val="115483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资本市场参与者反应</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投资者认知及应对策略</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Krueger</a:t>
            </a:r>
            <a:r>
              <a:rPr lang="zh-CN" altLang="en-US" sz="2000" dirty="0"/>
              <a:t>等（</a:t>
            </a:r>
            <a:r>
              <a:rPr lang="en-US" altLang="zh-CN" sz="2000" dirty="0"/>
              <a:t>2020</a:t>
            </a:r>
            <a:r>
              <a:rPr lang="zh-CN" altLang="en-US" sz="2000" dirty="0"/>
              <a:t>）通过调查问卷的形式，研究了投资者如何看待气候风险、他们对气候风险的看法是否存在系统的横截面变化，以及他们管理这些风险的战略，从而更好地了解机构投资者在其投资决策中是否以及如何考虑气候风险。</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参加调查的</a:t>
            </a:r>
            <a:r>
              <a:rPr lang="en-US" altLang="zh-CN" sz="2000" dirty="0"/>
              <a:t>439</a:t>
            </a:r>
            <a:r>
              <a:rPr lang="zh-CN" altLang="en-US" sz="2000" dirty="0"/>
              <a:t>名受访者中有</a:t>
            </a:r>
            <a:r>
              <a:rPr lang="en-US" altLang="zh-CN" sz="2000" dirty="0"/>
              <a:t>1/3</a:t>
            </a:r>
            <a:r>
              <a:rPr lang="zh-CN" altLang="en-US" sz="2000" dirty="0"/>
              <a:t>在其所在机构中担任高管职位，因此了解气候风险对其机构的作用。研究样本还包括</a:t>
            </a:r>
            <a:r>
              <a:rPr lang="en-US" altLang="zh-CN" sz="2000" dirty="0"/>
              <a:t>48</a:t>
            </a:r>
            <a:r>
              <a:rPr lang="zh-CN" altLang="en-US" sz="2000" dirty="0"/>
              <a:t>名来自管理资产规模超过</a:t>
            </a:r>
            <a:r>
              <a:rPr lang="en-US" altLang="zh-CN" sz="2000" dirty="0"/>
              <a:t>1000</a:t>
            </a:r>
            <a:r>
              <a:rPr lang="zh-CN" altLang="en-US" sz="2000" dirty="0"/>
              <a:t>亿美元的机构的受访者，这些大型机构管理者可能对其投资组合公司的气候政策产生深刻影响。此外，受访者的机构位于世界各地，这使得调查能够从全球的视角来看待气候风险的作用。</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该项调查涉及四个关键领域：</a:t>
            </a:r>
            <a:r>
              <a:rPr lang="zh-CN" altLang="en-US" sz="2000" b="1" dirty="0"/>
              <a:t>气候风险在投资决策中的作用、气候风险管理、与气候风险有关的股东参与，以及气候风险对资产定价的影响</a:t>
            </a:r>
            <a:r>
              <a:rPr lang="zh-CN" altLang="en-US" sz="2000" dirty="0"/>
              <a:t>。</a:t>
            </a:r>
            <a:endParaRPr lang="en-US" altLang="zh-CN" sz="2000" dirty="0"/>
          </a:p>
        </p:txBody>
      </p:sp>
    </p:spTree>
    <p:extLst>
      <p:ext uri="{BB962C8B-B14F-4D97-AF65-F5344CB8AC3E}">
        <p14:creationId xmlns:p14="http://schemas.microsoft.com/office/powerpoint/2010/main" val="203376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资本市场参与者反应</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投资者认知及应对策略</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调查结果表明，机构投资者认为气候风险，特别是监管风险，已经日益显现，并对他们的投资组合公司产生了不容忽视的财务影响。</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存在长期偏好、具有更大资产规模和以</a:t>
            </a:r>
            <a:r>
              <a:rPr lang="en-US" altLang="zh-CN" sz="2000" dirty="0"/>
              <a:t>ESG</a:t>
            </a:r>
            <a:r>
              <a:rPr lang="zh-CN" altLang="en-US" sz="2000" dirty="0"/>
              <a:t>为导向的投资者认为，应对气候风险的更好方式是风险管理和参与，而不是撤资。</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当前将气候风险纳入投资决策仍然具有不小的挑战性，但机构投资者在推动企业减少碳排放、为低碳经济做好准备等方面已然发挥作用。</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最后，调查结果表明，与投资者面临的其他风险相比，气候风险的重要性排名第五。大多数投资者预计到</a:t>
            </a:r>
            <a:r>
              <a:rPr lang="en-US" altLang="zh-CN" sz="2000" dirty="0"/>
              <a:t>21</a:t>
            </a:r>
            <a:r>
              <a:rPr lang="zh-CN" altLang="en-US" sz="2000" dirty="0"/>
              <a:t>世纪末全球气温将上升，一些投资者甚至认为气温上升的程度将超过</a:t>
            </a:r>
            <a:r>
              <a:rPr lang="en-US" altLang="zh-CN" sz="2000" dirty="0"/>
              <a:t>《</a:t>
            </a:r>
            <a:r>
              <a:rPr lang="zh-CN" altLang="en-US" sz="2000" dirty="0"/>
              <a:t>巴黎协定</a:t>
            </a:r>
            <a:r>
              <a:rPr lang="en-US" altLang="zh-CN" sz="2000" dirty="0"/>
              <a:t>》</a:t>
            </a:r>
            <a:r>
              <a:rPr lang="zh-CN" altLang="en-US" sz="2000" dirty="0"/>
              <a:t>中</a:t>
            </a:r>
            <a:r>
              <a:rPr lang="en-US" altLang="zh-CN" sz="2000" dirty="0"/>
              <a:t>2℃</a:t>
            </a:r>
            <a:r>
              <a:rPr lang="zh-CN" altLang="en-US" sz="2000" dirty="0"/>
              <a:t>的目标。</a:t>
            </a:r>
            <a:endParaRPr lang="en-US" altLang="zh-CN" sz="2000" dirty="0"/>
          </a:p>
        </p:txBody>
      </p:sp>
    </p:spTree>
    <p:extLst>
      <p:ext uri="{BB962C8B-B14F-4D97-AF65-F5344CB8AC3E}">
        <p14:creationId xmlns:p14="http://schemas.microsoft.com/office/powerpoint/2010/main" val="294423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资本市场参与者反应</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学界、监管者的认知及应对策略</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对气候变化风险的日益认识促使了相关金融研究的激增以及监管者的持续关注。</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根据气候科学家的说法，在管理气候变化所带来的金融和经济风险方面，确立研究议程的时间非常紧迫。因此，对当前信念的调查可以使研究人员和监管者确定一致的研究和关注领域，并在有希望的方向上协调一致。</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为此，</a:t>
            </a:r>
            <a:r>
              <a:rPr lang="en-US" altLang="zh-CN" sz="2000" dirty="0" err="1"/>
              <a:t>Stroebel</a:t>
            </a:r>
            <a:r>
              <a:rPr lang="en-US" altLang="zh-CN" sz="2000" dirty="0"/>
              <a:t> </a:t>
            </a:r>
            <a:r>
              <a:rPr lang="zh-CN" altLang="en-US" sz="2000" dirty="0"/>
              <a:t>和 </a:t>
            </a:r>
            <a:r>
              <a:rPr lang="en-US" altLang="zh-CN" sz="2000" dirty="0" err="1"/>
              <a:t>Wurgler</a:t>
            </a:r>
            <a:r>
              <a:rPr lang="zh-CN" altLang="en-US" sz="2000" dirty="0"/>
              <a:t>（</a:t>
            </a:r>
            <a:r>
              <a:rPr lang="en-US" altLang="zh-CN" sz="2000" dirty="0"/>
              <a:t>2021</a:t>
            </a:r>
            <a:r>
              <a:rPr lang="zh-CN" altLang="en-US" sz="2000" dirty="0"/>
              <a:t>）展开了一项针对部分金融经济学家、金融从业人员，以及监管机构和中央银行等公共机构的经济学家的匿名全球调查。</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在收到的 </a:t>
            </a:r>
            <a:r>
              <a:rPr lang="en-US" altLang="zh-CN" sz="2000" dirty="0"/>
              <a:t>861 </a:t>
            </a:r>
            <a:r>
              <a:rPr lang="zh-CN" altLang="en-US" sz="2000" dirty="0"/>
              <a:t>份调查回复中，第一个显著的特点是受访者对一系列重要气候主题的意见相对一致。这些共识是在涵盖了受访者专业角色、地理区域、对气候变化的关注程度、对气候金融的专业兴趣程度以及毕业年份等诸多差异因素的基础上达成的。</a:t>
            </a:r>
            <a:endParaRPr lang="en-US" altLang="zh-CN" sz="2000" dirty="0"/>
          </a:p>
        </p:txBody>
      </p:sp>
    </p:spTree>
    <p:extLst>
      <p:ext uri="{BB962C8B-B14F-4D97-AF65-F5344CB8AC3E}">
        <p14:creationId xmlns:p14="http://schemas.microsoft.com/office/powerpoint/2010/main" val="109976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66975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资本市场参与者反应</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学界、监管者的认知及应对策略</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大多数受访者认为，资产价格低估了气候风险，而不是高估了气候风险。 </a:t>
            </a:r>
          </a:p>
          <a:p>
            <a:pPr marL="1257300" lvl="2" indent="-342900" algn="just">
              <a:lnSpc>
                <a:spcPct val="150000"/>
              </a:lnSpc>
              <a:buFont typeface="Wingdings" panose="05000000000000000000" pitchFamily="2" charset="2"/>
              <a:buChar char="n"/>
              <a:defRPr/>
            </a:pPr>
            <a:r>
              <a:rPr lang="zh-CN" altLang="en-US" sz="2000" dirty="0"/>
              <a:t>受访者认为监管层面的风险是</a:t>
            </a:r>
            <a:r>
              <a:rPr lang="en-US" altLang="zh-CN" sz="2000" dirty="0"/>
              <a:t>2021</a:t>
            </a:r>
            <a:r>
              <a:rPr lang="zh-CN" altLang="en-US" sz="2000" dirty="0"/>
              <a:t>～</a:t>
            </a:r>
            <a:r>
              <a:rPr lang="en-US" altLang="zh-CN" sz="2000" dirty="0"/>
              <a:t>2025</a:t>
            </a:r>
            <a:r>
              <a:rPr lang="zh-CN" altLang="en-US" sz="2000" dirty="0"/>
              <a:t>年投资者和企业面临的与气候相关的最大风险，而物理层面的风险是</a:t>
            </a:r>
            <a:r>
              <a:rPr lang="en-US" altLang="zh-CN" sz="2000" dirty="0"/>
              <a:t>2021</a:t>
            </a:r>
            <a:r>
              <a:rPr lang="zh-CN" altLang="en-US" sz="2000" dirty="0"/>
              <a:t>～</a:t>
            </a:r>
            <a:r>
              <a:rPr lang="en-US" altLang="zh-CN" sz="2000" dirty="0"/>
              <a:t>2050</a:t>
            </a:r>
            <a:r>
              <a:rPr lang="zh-CN" altLang="en-US" sz="2000" dirty="0"/>
              <a:t>年的最大风险。 </a:t>
            </a:r>
          </a:p>
          <a:p>
            <a:pPr marL="1257300" lvl="2" indent="-342900" algn="just">
              <a:lnSpc>
                <a:spcPct val="150000"/>
              </a:lnSpc>
              <a:buFont typeface="Wingdings" panose="05000000000000000000" pitchFamily="2" charset="2"/>
              <a:buChar char="n"/>
              <a:defRPr/>
            </a:pPr>
            <a:r>
              <a:rPr lang="zh-CN" altLang="en-US" sz="2000" dirty="0"/>
              <a:t>机构投资者被视为金融机制中最强大的变革力量。在非金融机制中，碳税和政府补贴被认为是最有效的。 </a:t>
            </a:r>
          </a:p>
          <a:p>
            <a:pPr marL="1257300" lvl="2" indent="-342900" algn="just">
              <a:lnSpc>
                <a:spcPct val="150000"/>
              </a:lnSpc>
              <a:buFont typeface="Wingdings" panose="05000000000000000000" pitchFamily="2" charset="2"/>
              <a:buChar char="n"/>
              <a:defRPr/>
            </a:pPr>
            <a:r>
              <a:rPr lang="zh-CN" altLang="en-US" sz="2000" dirty="0"/>
              <a:t>大多数受访者认为，气候风险的实现与经济状况无关，而相信相关性的受访者往往认为气候变化与良好的经济状况有关。</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该调查还收集了对缓解气候变化项目的社会贴现率和气候融资中最重要的研究主题的看法，调查结果提供了金融学者、专业人员和决策者对气候金融的见解，突显了监管风险的重要性、资产市场对气候风险的低估，以及机构投资者在推动变革方面的作用。</a:t>
            </a:r>
            <a:endParaRPr lang="en-US" altLang="zh-CN" sz="2000" dirty="0"/>
          </a:p>
        </p:txBody>
      </p:sp>
    </p:spTree>
    <p:extLst>
      <p:ext uri="{BB962C8B-B14F-4D97-AF65-F5344CB8AC3E}">
        <p14:creationId xmlns:p14="http://schemas.microsoft.com/office/powerpoint/2010/main" val="74893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5368250" cy="997615"/>
          </a:xfrm>
        </p:spPr>
        <p:txBody>
          <a:bodyPr wrap="square">
            <a:noAutofit/>
          </a:bodyPr>
          <a:lstStyle/>
          <a:p>
            <a:pPr lvl="0">
              <a:lnSpc>
                <a:spcPct val="150000"/>
              </a:lnSpc>
            </a:pPr>
            <a:r>
              <a:rPr lang="zh-CN" altLang="en-US" dirty="0"/>
              <a:t>第五章</a:t>
            </a:r>
            <a:br>
              <a:rPr lang="en-US" altLang="zh-CN" dirty="0"/>
            </a:br>
            <a:r>
              <a:rPr lang="zh-CN" altLang="en-US" dirty="0"/>
              <a:t>气候资产定价</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618117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物理风险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气候变化的物理层面风险主要指的是由气候变化对经济活动造成直接物理损失的风险。</a:t>
            </a:r>
            <a:r>
              <a:rPr lang="en-US" altLang="zh-CN" sz="2000" dirty="0"/>
              <a:t>Bansal </a:t>
            </a:r>
            <a:r>
              <a:rPr lang="zh-CN" altLang="en-US" sz="2000" dirty="0"/>
              <a:t>等（</a:t>
            </a:r>
            <a:r>
              <a:rPr lang="en-US" altLang="zh-CN" sz="2000" dirty="0"/>
              <a:t>2017</a:t>
            </a:r>
            <a:r>
              <a:rPr lang="zh-CN" altLang="en-US" sz="2000" dirty="0"/>
              <a:t>）基于美国和全球股票市场的研究发现，持续的温度变化对总财富有显著的负向影响，并在股票市场上带来正的风险溢价。</a:t>
            </a:r>
            <a:endParaRPr lang="en-US" altLang="zh-CN" sz="2000" dirty="0"/>
          </a:p>
          <a:p>
            <a:pPr marL="1714500" lvl="3" indent="-342900" algn="just">
              <a:lnSpc>
                <a:spcPct val="150000"/>
              </a:lnSpc>
              <a:buFont typeface="Wingdings" panose="05000000000000000000" pitchFamily="2" charset="2"/>
              <a:buChar char="n"/>
              <a:defRPr/>
            </a:pPr>
            <a:r>
              <a:rPr lang="zh-CN" altLang="en-US" dirty="0"/>
              <a:t>该研究首先将美国股票市场的股票按其账面市值比和规模进行排序并划分为</a:t>
            </a:r>
            <a:r>
              <a:rPr lang="en-US" altLang="zh-CN" dirty="0"/>
              <a:t>25</a:t>
            </a:r>
            <a:r>
              <a:rPr lang="zh-CN" altLang="en-US" dirty="0"/>
              <a:t>个投资组合。基于这些投资组合，研究发现在控制了市场和消费增长风险后，股票对气温波动的风险敞口为负，即温度升高会降低股票估值。</a:t>
            </a:r>
            <a:endParaRPr lang="en-US" altLang="zh-CN" dirty="0"/>
          </a:p>
          <a:p>
            <a:pPr marL="1714500" lvl="3" indent="-342900" algn="just">
              <a:lnSpc>
                <a:spcPct val="150000"/>
              </a:lnSpc>
              <a:buFont typeface="Wingdings" panose="05000000000000000000" pitchFamily="2" charset="2"/>
              <a:buChar char="n"/>
              <a:defRPr/>
            </a:pPr>
            <a:r>
              <a:rPr lang="zh-CN" altLang="en-US" dirty="0"/>
              <a:t>利用平均超额收益与气温贝塔（</a:t>
            </a:r>
            <a:r>
              <a:rPr lang="en-US" altLang="zh-CN" dirty="0"/>
              <a:t>Beta</a:t>
            </a:r>
            <a:r>
              <a:rPr lang="zh-CN" altLang="en-US" dirty="0"/>
              <a:t>）之间的截面关系进行研究发现温度变化风险的市场价格显著为负，这意味着气温的长期上升是一种糟糕的经济状况。鉴于股票的气温贝塔也是负的，</a:t>
            </a:r>
            <a:r>
              <a:rPr lang="zh-CN" altLang="en-US" b="1" dirty="0"/>
              <a:t>气温风险在股票市场上具有正溢价</a:t>
            </a:r>
            <a:r>
              <a:rPr lang="zh-CN" altLang="en-US" dirty="0"/>
              <a:t>。同时，该研究还发现，与全球变暖相关的长期气温风险溢价随着温度的上升而显著增加。在过去</a:t>
            </a:r>
            <a:r>
              <a:rPr lang="en-US" altLang="zh-CN" dirty="0"/>
              <a:t>80</a:t>
            </a:r>
            <a:r>
              <a:rPr lang="zh-CN" altLang="en-US" dirty="0"/>
              <a:t>年中，</a:t>
            </a:r>
            <a:r>
              <a:rPr lang="zh-CN" altLang="en-US" b="1" dirty="0"/>
              <a:t>长期气温风险敞口的单位标准差溢价翻了一倍</a:t>
            </a:r>
            <a:r>
              <a:rPr lang="zh-CN" altLang="en-US" dirty="0"/>
              <a:t>，从</a:t>
            </a:r>
            <a:r>
              <a:rPr lang="en-US" altLang="zh-CN" dirty="0"/>
              <a:t>0.2%</a:t>
            </a:r>
            <a:r>
              <a:rPr lang="zh-CN" altLang="en-US" dirty="0"/>
              <a:t>左右提升至</a:t>
            </a:r>
            <a:r>
              <a:rPr lang="en-US" altLang="zh-CN" dirty="0"/>
              <a:t>0.4%</a:t>
            </a:r>
            <a:r>
              <a:rPr lang="zh-CN" altLang="en-US" dirty="0"/>
              <a:t>左右。 </a:t>
            </a:r>
            <a:endParaRPr lang="en-US" altLang="zh-CN" dirty="0"/>
          </a:p>
          <a:p>
            <a:pPr marL="1714500" lvl="3" indent="-342900" algn="just">
              <a:lnSpc>
                <a:spcPct val="150000"/>
              </a:lnSpc>
              <a:buFont typeface="Wingdings" panose="05000000000000000000" pitchFamily="2" charset="2"/>
              <a:buChar char="n"/>
              <a:defRPr/>
            </a:pPr>
            <a:endParaRPr lang="en-US" altLang="zh-CN" dirty="0"/>
          </a:p>
        </p:txBody>
      </p:sp>
    </p:spTree>
    <p:extLst>
      <p:ext uri="{BB962C8B-B14F-4D97-AF65-F5344CB8AC3E}">
        <p14:creationId xmlns:p14="http://schemas.microsoft.com/office/powerpoint/2010/main" val="38953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67527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物理风险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Bansal </a:t>
            </a:r>
            <a:r>
              <a:rPr lang="zh-CN" altLang="en-US" sz="2000" dirty="0"/>
              <a:t>等（</a:t>
            </a:r>
            <a:r>
              <a:rPr lang="en-US" altLang="zh-CN" sz="2000" dirty="0"/>
              <a:t>2017</a:t>
            </a:r>
            <a:r>
              <a:rPr lang="zh-CN" altLang="en-US" sz="2000" dirty="0"/>
              <a:t>）的研究</a:t>
            </a:r>
            <a:endParaRPr lang="en-US" altLang="zh-CN" sz="2000" dirty="0"/>
          </a:p>
          <a:p>
            <a:pPr marL="1714500" lvl="3" indent="-342900" algn="just">
              <a:lnSpc>
                <a:spcPct val="150000"/>
              </a:lnSpc>
              <a:buFont typeface="Wingdings" panose="05000000000000000000" pitchFamily="2" charset="2"/>
              <a:buChar char="n"/>
              <a:defRPr/>
            </a:pPr>
            <a:r>
              <a:rPr lang="zh-CN" altLang="en-US" dirty="0"/>
              <a:t>进一步基于</a:t>
            </a:r>
            <a:r>
              <a:rPr lang="en-US" altLang="zh-CN" dirty="0"/>
              <a:t>39</a:t>
            </a:r>
            <a:r>
              <a:rPr lang="zh-CN" altLang="en-US" dirty="0"/>
              <a:t>个国家股票市场数据确认了其研究结果的一般性：气温对股票估值有显著的负向影响。随着时间的推移，这种负向影响的强度愈发增加：股票价格对气温波动的弹性从 </a:t>
            </a:r>
            <a:r>
              <a:rPr lang="en-US" altLang="zh-CN" dirty="0"/>
              <a:t>2000 </a:t>
            </a:r>
            <a:r>
              <a:rPr lang="zh-CN" altLang="en-US" dirty="0"/>
              <a:t>年前早期样本的−</a:t>
            </a:r>
            <a:r>
              <a:rPr lang="en-US" altLang="zh-CN" dirty="0"/>
              <a:t>1.6%</a:t>
            </a:r>
            <a:r>
              <a:rPr lang="zh-CN" altLang="en-US" dirty="0"/>
              <a:t>左右变化到整个样本期间的−</a:t>
            </a:r>
            <a:r>
              <a:rPr lang="en-US" altLang="zh-CN" dirty="0"/>
              <a:t>7.6%</a:t>
            </a:r>
            <a:r>
              <a:rPr lang="zh-CN" altLang="en-US" dirty="0"/>
              <a:t>。这表明，气温上升对经济状况的影响变大了，而且这种负面影响是由气温长期变化的趋势驱动的，这与全球变暖密切相关。</a:t>
            </a:r>
            <a:endParaRPr lang="en-US" altLang="zh-CN" dirty="0"/>
          </a:p>
          <a:p>
            <a:pPr marL="1714500" lvl="3" indent="-342900" algn="just">
              <a:lnSpc>
                <a:spcPct val="150000"/>
              </a:lnSpc>
              <a:buFont typeface="Wingdings" panose="05000000000000000000" pitchFamily="2" charset="2"/>
              <a:buChar char="n"/>
              <a:defRPr/>
            </a:pPr>
            <a:r>
              <a:rPr lang="zh-CN" altLang="en-US" dirty="0"/>
              <a:t>该研究也对碳排放的社会成本进行了量化估计，并发现气温经济增长的长期负向影响意味着碳排放的巨大社会成本。具体来说，通过计算，碳的社会成本大约是</a:t>
            </a:r>
            <a:r>
              <a:rPr lang="en-US" altLang="zh-CN" dirty="0"/>
              <a:t>100</a:t>
            </a:r>
            <a:r>
              <a:rPr lang="zh-CN" altLang="en-US" dirty="0"/>
              <a:t>美元</a:t>
            </a:r>
            <a:r>
              <a:rPr lang="en-US" altLang="zh-CN" dirty="0"/>
              <a:t>/</a:t>
            </a:r>
            <a:r>
              <a:rPr lang="zh-CN" altLang="en-US" dirty="0"/>
              <a:t>吨，在该研究进行的时间节点，这相当于每加仑［</a:t>
            </a:r>
            <a:r>
              <a:rPr lang="en-US" altLang="zh-CN" dirty="0"/>
              <a:t>1</a:t>
            </a:r>
            <a:r>
              <a:rPr lang="zh-CN" altLang="en-US" dirty="0"/>
              <a:t>加仑（美制）</a:t>
            </a:r>
            <a:r>
              <a:rPr lang="en-US" altLang="zh-CN" dirty="0"/>
              <a:t>=3.785 43</a:t>
            </a:r>
            <a:r>
              <a:rPr lang="zh-CN" altLang="en-US" dirty="0"/>
              <a:t>升］天然气征收约</a:t>
            </a:r>
            <a:r>
              <a:rPr lang="en-US" altLang="zh-CN" dirty="0"/>
              <a:t>20%</a:t>
            </a:r>
            <a:r>
              <a:rPr lang="zh-CN" altLang="en-US" dirty="0"/>
              <a:t>的税。即便在假设气温只影响产出水平而不影响长期增长的情况下，碳的社会成本仍然约有</a:t>
            </a:r>
            <a:r>
              <a:rPr lang="en-US" altLang="zh-CN" dirty="0"/>
              <a:t>40</a:t>
            </a:r>
            <a:r>
              <a:rPr lang="zh-CN" altLang="en-US" dirty="0"/>
              <a:t>美元</a:t>
            </a:r>
            <a:r>
              <a:rPr lang="en-US" altLang="zh-CN" dirty="0"/>
              <a:t>/</a:t>
            </a:r>
            <a:r>
              <a:rPr lang="zh-CN" altLang="en-US" dirty="0"/>
              <a:t>吨的水平。</a:t>
            </a:r>
            <a:endParaRPr lang="en-US" altLang="zh-CN" dirty="0"/>
          </a:p>
          <a:p>
            <a:pPr marL="1714500" lvl="3" indent="-342900" algn="just">
              <a:lnSpc>
                <a:spcPct val="150000"/>
              </a:lnSpc>
              <a:buFont typeface="Wingdings" panose="05000000000000000000" pitchFamily="2" charset="2"/>
              <a:buChar char="n"/>
              <a:defRPr/>
            </a:pPr>
            <a:r>
              <a:rPr lang="zh-CN" altLang="en-US" dirty="0"/>
              <a:t>因此，即便气候风险看似在遥远的未来，其带来的代价在当前已不容忽视。</a:t>
            </a:r>
            <a:endParaRPr lang="en-US" altLang="zh-CN" dirty="0"/>
          </a:p>
        </p:txBody>
      </p:sp>
    </p:spTree>
    <p:extLst>
      <p:ext uri="{BB962C8B-B14F-4D97-AF65-F5344CB8AC3E}">
        <p14:creationId xmlns:p14="http://schemas.microsoft.com/office/powerpoint/2010/main" val="341498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72143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转型风险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气候变化的转型层面的风险主要指的是在整个社会经济体向低碳和净零排放转型时伴生的政策、成本和市场运营等方面的风险。</a:t>
            </a:r>
            <a:endParaRPr lang="en-US" altLang="zh-CN" sz="2000" dirty="0"/>
          </a:p>
          <a:p>
            <a:pPr marL="1714500" lvl="3" indent="-342900" algn="just">
              <a:lnSpc>
                <a:spcPct val="150000"/>
              </a:lnSpc>
              <a:buFont typeface="Wingdings" panose="05000000000000000000" pitchFamily="2" charset="2"/>
              <a:buChar char="n"/>
              <a:defRPr/>
            </a:pPr>
            <a:r>
              <a:rPr lang="zh-CN" altLang="en-US" dirty="0"/>
              <a:t>科学家普遍认为，需要采取强有力的监管行动来避免气候变化可能带来的灾难性后果。气候变化主要是由化石燃料的燃烧引起的，因此任何监管都必须以大幅遏制企业的碳排放为目标。然而，气候监管政策是否应当、如何以及何时实施均具有高度不确定性。限制碳排放的监管可以通过碳税、限额交易计划或排放限制来实施，所有这些都对企业有不同的影响。</a:t>
            </a:r>
            <a:endParaRPr lang="en-US" altLang="zh-CN" dirty="0"/>
          </a:p>
          <a:p>
            <a:pPr marL="1714500" lvl="3" indent="-342900" algn="just">
              <a:lnSpc>
                <a:spcPct val="150000"/>
              </a:lnSpc>
              <a:buFont typeface="Wingdings" panose="05000000000000000000" pitchFamily="2" charset="2"/>
              <a:buChar char="n"/>
              <a:defRPr/>
            </a:pPr>
            <a:r>
              <a:rPr lang="zh-CN" altLang="en-US" dirty="0"/>
              <a:t>这种气候政策的不确定性会对经济体中不同的企业产生不同的影响。不确定性可能与碳密集型企业最相关，因为这些企业最受旨在遏制排放的政策的影响。对于这些企业来说，限制碳排放的监管可能会导致资产搁浅或业务成本大幅增加。如果银行因气候相关的资本要求而减少融资，碳密集型企业也可能面临融资限制。然而，碳密集型企业将在多大程度上受到监管的影响还非常不确定。这种不确定性使得投资者很难量化碳排放对公司的影响。</a:t>
            </a:r>
            <a:endParaRPr lang="en-US" altLang="zh-CN" dirty="0"/>
          </a:p>
        </p:txBody>
      </p:sp>
    </p:spTree>
    <p:extLst>
      <p:ext uri="{BB962C8B-B14F-4D97-AF65-F5344CB8AC3E}">
        <p14:creationId xmlns:p14="http://schemas.microsoft.com/office/powerpoint/2010/main" val="396444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48509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转型风险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对于投资者来说，一个重要的问题是：从横截面上来看，企业碳排放是不是一个已经反映在股票回报和投资组合持有决策中的重大风险。两项重大进展表明，答案很可能是正向的。</a:t>
            </a:r>
            <a:endParaRPr lang="en-US" altLang="zh-CN" sz="2000" dirty="0"/>
          </a:p>
          <a:p>
            <a:pPr marL="1714500" lvl="3" indent="-342900" algn="just">
              <a:lnSpc>
                <a:spcPct val="150000"/>
              </a:lnSpc>
              <a:buFont typeface="Wingdings" panose="05000000000000000000" pitchFamily="2" charset="2"/>
              <a:buChar char="n"/>
              <a:defRPr/>
            </a:pPr>
            <a:r>
              <a:rPr lang="zh-CN" altLang="en-US" dirty="0"/>
              <a:t>第一，</a:t>
            </a:r>
            <a:r>
              <a:rPr lang="en-US" altLang="zh-CN" dirty="0"/>
              <a:t>2015 </a:t>
            </a:r>
            <a:r>
              <a:rPr lang="zh-CN" altLang="en-US" dirty="0"/>
              <a:t>年</a:t>
            </a:r>
            <a:r>
              <a:rPr lang="en-US" altLang="zh-CN" dirty="0"/>
              <a:t>《</a:t>
            </a:r>
            <a:r>
              <a:rPr lang="zh-CN" altLang="en-US" dirty="0"/>
              <a:t>巴黎协定</a:t>
            </a:r>
            <a:r>
              <a:rPr lang="en-US" altLang="zh-CN" dirty="0"/>
              <a:t>》</a:t>
            </a:r>
            <a:r>
              <a:rPr lang="zh-CN" altLang="en-US" dirty="0"/>
              <a:t>中，</a:t>
            </a:r>
            <a:r>
              <a:rPr lang="en-US" altLang="zh-CN" dirty="0"/>
              <a:t>195 </a:t>
            </a:r>
            <a:r>
              <a:rPr lang="zh-CN" altLang="en-US" dirty="0"/>
              <a:t>个缔约方承诺将全球变暖幅度控制在与工业化前水平相比</a:t>
            </a:r>
            <a:r>
              <a:rPr lang="en-US" altLang="zh-CN" dirty="0"/>
              <a:t>2℃</a:t>
            </a:r>
            <a:r>
              <a:rPr lang="zh-CN" altLang="en-US" dirty="0"/>
              <a:t>的范围内。</a:t>
            </a:r>
            <a:endParaRPr lang="en-US" altLang="zh-CN" dirty="0"/>
          </a:p>
          <a:p>
            <a:pPr marL="1714500" lvl="3" indent="-342900" algn="just">
              <a:lnSpc>
                <a:spcPct val="150000"/>
              </a:lnSpc>
              <a:buFont typeface="Wingdings" panose="05000000000000000000" pitchFamily="2" charset="2"/>
              <a:buChar char="n"/>
              <a:defRPr/>
            </a:pPr>
            <a:r>
              <a:rPr lang="zh-CN" altLang="en-US" dirty="0"/>
              <a:t>第二，金融业越来越多地参与到应对气候变化的行动中。机构投资者越来越多地追踪上市公司的温室气体排放，与公司接触以减少其碳排放。</a:t>
            </a:r>
            <a:endParaRPr lang="en-US" altLang="zh-CN" dirty="0"/>
          </a:p>
          <a:p>
            <a:pPr marL="1257300" lvl="2" indent="-342900" algn="just">
              <a:lnSpc>
                <a:spcPct val="150000"/>
              </a:lnSpc>
              <a:buFont typeface="Wingdings" panose="05000000000000000000" pitchFamily="2" charset="2"/>
              <a:buChar char="n"/>
              <a:defRPr/>
            </a:pPr>
            <a:r>
              <a:rPr lang="zh-CN" altLang="en-US" sz="2000" dirty="0"/>
              <a:t>即使美国在特朗普政府时期退出了</a:t>
            </a:r>
            <a:r>
              <a:rPr lang="en-US" altLang="zh-CN" sz="2000" dirty="0"/>
              <a:t>《</a:t>
            </a:r>
            <a:r>
              <a:rPr lang="zh-CN" altLang="en-US" sz="2000" dirty="0"/>
              <a:t>巴黎协定</a:t>
            </a:r>
            <a:r>
              <a:rPr lang="en-US" altLang="zh-CN" sz="2000" dirty="0"/>
              <a:t>》</a:t>
            </a:r>
            <a:r>
              <a:rPr lang="zh-CN" altLang="en-US" sz="2000" dirty="0"/>
              <a:t>，其他缔约方的承诺仅部分可信，不久的未来仍有可能引入对碳排放的重大限制。主要受此限制影响的是经营过程中产生高碳排放的企业，或经营活动与价值链中其他高碳排放企业高度相关的企业。</a:t>
            </a:r>
            <a:endParaRPr lang="en-US" altLang="zh-CN" sz="2000" dirty="0"/>
          </a:p>
        </p:txBody>
      </p:sp>
    </p:spTree>
    <p:extLst>
      <p:ext uri="{BB962C8B-B14F-4D97-AF65-F5344CB8AC3E}">
        <p14:creationId xmlns:p14="http://schemas.microsoft.com/office/powerpoint/2010/main" val="20557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81377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转型风险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对气候变化缺乏完全的共识自然增加了碳风险尚未反映在资产价格中的可能性。</a:t>
            </a:r>
          </a:p>
          <a:p>
            <a:pPr marL="1257300" lvl="2" indent="-342900" algn="just">
              <a:lnSpc>
                <a:spcPct val="150000"/>
              </a:lnSpc>
              <a:buFont typeface="Wingdings" panose="05000000000000000000" pitchFamily="2" charset="2"/>
              <a:buChar char="n"/>
              <a:defRPr/>
            </a:pPr>
            <a:r>
              <a:rPr lang="zh-CN" altLang="en-US" sz="2000" dirty="0"/>
              <a:t>为此，</a:t>
            </a:r>
            <a:r>
              <a:rPr lang="en-US" altLang="zh-CN" sz="2000" dirty="0"/>
              <a:t>Bolton </a:t>
            </a:r>
            <a:r>
              <a:rPr lang="zh-CN" altLang="en-US" sz="2000" dirty="0"/>
              <a:t>和 </a:t>
            </a:r>
            <a:r>
              <a:rPr lang="en-US" altLang="zh-CN" sz="2000" dirty="0" err="1"/>
              <a:t>Kacperczyk</a:t>
            </a:r>
            <a:r>
              <a:rPr lang="zh-CN" altLang="en-US" sz="2000" dirty="0"/>
              <a:t>（</a:t>
            </a:r>
            <a:r>
              <a:rPr lang="en-US" altLang="zh-CN" sz="2000" dirty="0"/>
              <a:t>2021</a:t>
            </a:r>
            <a:r>
              <a:rPr lang="zh-CN" altLang="en-US" sz="2000" dirty="0"/>
              <a:t>）通过考察不同企业和行业碳排放对股票收益的影响，系统地探讨了投资者是否要求碳风险溢价。碳排放可能主要有以下一些原因影响股票回报。 </a:t>
            </a:r>
            <a:endParaRPr lang="en-US" altLang="zh-CN" sz="2000" dirty="0"/>
          </a:p>
          <a:p>
            <a:pPr marL="1714500" lvl="3" indent="-342900" algn="just">
              <a:lnSpc>
                <a:spcPct val="150000"/>
              </a:lnSpc>
              <a:buFont typeface="Wingdings" panose="05000000000000000000" pitchFamily="2" charset="2"/>
              <a:buChar char="n"/>
              <a:defRPr/>
            </a:pPr>
            <a:r>
              <a:rPr lang="zh-CN" altLang="en-US" dirty="0"/>
              <a:t>碳排放与化石燃料能源的使用有关，而股票收益又会受到化石燃料能源价格和大宗商品价格风险的影响。</a:t>
            </a:r>
            <a:endParaRPr lang="en-US" altLang="zh-CN" dirty="0"/>
          </a:p>
          <a:p>
            <a:pPr marL="1714500" lvl="3" indent="-342900" algn="just">
              <a:lnSpc>
                <a:spcPct val="150000"/>
              </a:lnSpc>
              <a:buFont typeface="Wingdings" panose="05000000000000000000" pitchFamily="2" charset="2"/>
              <a:buChar char="n"/>
              <a:defRPr/>
            </a:pPr>
            <a:r>
              <a:rPr lang="zh-CN" altLang="en-US" dirty="0"/>
              <a:t>相对而言，碳排放过高的公司可能会面临碳定价风险和其他限制排放的监管干预措施。最依赖化石能源的公司也更容易受到低成本可再生能源的技术替代风险的影响。</a:t>
            </a:r>
            <a:endParaRPr lang="en-US" altLang="zh-CN" dirty="0"/>
          </a:p>
          <a:p>
            <a:pPr marL="1714500" lvl="3" indent="-342900" algn="just">
              <a:lnSpc>
                <a:spcPct val="150000"/>
              </a:lnSpc>
              <a:buFont typeface="Wingdings" panose="05000000000000000000" pitchFamily="2" charset="2"/>
              <a:buChar char="n"/>
              <a:defRPr/>
            </a:pPr>
            <a:r>
              <a:rPr lang="zh-CN" altLang="en-US" dirty="0"/>
              <a:t>因此，前瞻性投资者可能会为持有不成比例的高碳排放企业的股票以及由此带来的更高的碳风险寻求补偿，从而使得企业碳排放与其股票回报之间在横截面上产生正相关关系。这也被称为碳风险溢价假说。</a:t>
            </a:r>
            <a:endParaRPr lang="en-US" altLang="zh-CN" dirty="0"/>
          </a:p>
        </p:txBody>
      </p:sp>
    </p:spTree>
    <p:extLst>
      <p:ext uri="{BB962C8B-B14F-4D97-AF65-F5344CB8AC3E}">
        <p14:creationId xmlns:p14="http://schemas.microsoft.com/office/powerpoint/2010/main" val="300555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484427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转型风险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Bolton </a:t>
            </a:r>
            <a:r>
              <a:rPr lang="zh-CN" altLang="en-US" sz="2000" dirty="0"/>
              <a:t>和 </a:t>
            </a:r>
            <a:r>
              <a:rPr lang="en-US" altLang="zh-CN" sz="2000" dirty="0" err="1"/>
              <a:t>Kacperczyk</a:t>
            </a:r>
            <a:r>
              <a:rPr lang="zh-CN" altLang="en-US" sz="2000" dirty="0"/>
              <a:t>（</a:t>
            </a:r>
            <a:r>
              <a:rPr lang="en-US" altLang="zh-CN" sz="2000" dirty="0"/>
              <a:t>2021</a:t>
            </a:r>
            <a:r>
              <a:rPr lang="zh-CN" altLang="en-US" sz="2000" dirty="0"/>
              <a:t>）的研究 </a:t>
            </a:r>
            <a:endParaRPr lang="en-US" altLang="zh-CN" sz="2000" dirty="0"/>
          </a:p>
          <a:p>
            <a:pPr marL="1714500" lvl="3" indent="-342900" algn="just">
              <a:lnSpc>
                <a:spcPct val="150000"/>
              </a:lnSpc>
              <a:buFont typeface="Wingdings" panose="05000000000000000000" pitchFamily="2" charset="2"/>
              <a:buChar char="n"/>
              <a:defRPr/>
            </a:pPr>
            <a:r>
              <a:rPr lang="zh-CN" altLang="en-US" dirty="0"/>
              <a:t>一个有趣的问题是：碳排放是否被视为系统性风险因素，碳风险溢价又是否与该风险因素的载荷有关？</a:t>
            </a:r>
            <a:endParaRPr lang="en-US" altLang="zh-CN" dirty="0"/>
          </a:p>
          <a:p>
            <a:pPr marL="1714500" lvl="3" indent="-342900" algn="just">
              <a:lnSpc>
                <a:spcPct val="150000"/>
              </a:lnSpc>
              <a:buFont typeface="Wingdings" panose="05000000000000000000" pitchFamily="2" charset="2"/>
              <a:buChar char="n"/>
              <a:defRPr/>
            </a:pPr>
            <a:r>
              <a:rPr lang="zh-CN" altLang="en-US" dirty="0"/>
              <a:t>一方面，如果旨在遏制排放的预期监管干预措施统一适用于所有区域，那么碳排放可能是系统性风险因素。例如，如果引入一项大规模的碳税，这将是系统性冲击，会影响到所有高碳排企业。</a:t>
            </a:r>
          </a:p>
          <a:p>
            <a:pPr marL="1714500" lvl="3" indent="-342900" algn="just">
              <a:lnSpc>
                <a:spcPct val="150000"/>
              </a:lnSpc>
              <a:buFont typeface="Wingdings" panose="05000000000000000000" pitchFamily="2" charset="2"/>
              <a:buChar char="n"/>
              <a:defRPr/>
            </a:pPr>
            <a:r>
              <a:rPr lang="zh-CN" altLang="en-US" dirty="0"/>
              <a:t>另一方面，大多数监管干预措施可以在州、行业等层面以分散独立的方式引入，同时，显著影响碳排放的可再生能源技术改进也可能主要针对特定的业务或部门而非全体。在这种情况下，碳排放不会被认为是系统性风险因素。 </a:t>
            </a:r>
            <a:endParaRPr lang="en-US" altLang="zh-CN" dirty="0"/>
          </a:p>
        </p:txBody>
      </p:sp>
    </p:spTree>
    <p:extLst>
      <p:ext uri="{BB962C8B-B14F-4D97-AF65-F5344CB8AC3E}">
        <p14:creationId xmlns:p14="http://schemas.microsoft.com/office/powerpoint/2010/main" val="153835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67527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气候风险与股票市场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转型风险</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Bolton </a:t>
            </a:r>
            <a:r>
              <a:rPr lang="zh-CN" altLang="en-US" sz="2000" dirty="0"/>
              <a:t>和 </a:t>
            </a:r>
            <a:r>
              <a:rPr lang="en-US" altLang="zh-CN" sz="2000" dirty="0" err="1"/>
              <a:t>Kacperczyk</a:t>
            </a:r>
            <a:r>
              <a:rPr lang="zh-CN" altLang="en-US" sz="2000" dirty="0"/>
              <a:t>（</a:t>
            </a:r>
            <a:r>
              <a:rPr lang="en-US" altLang="zh-CN" sz="2000" dirty="0"/>
              <a:t>2021</a:t>
            </a:r>
            <a:r>
              <a:rPr lang="zh-CN" altLang="en-US" sz="2000" dirty="0"/>
              <a:t>）的研究 </a:t>
            </a:r>
            <a:endParaRPr lang="en-US" altLang="zh-CN" sz="2000" dirty="0"/>
          </a:p>
          <a:p>
            <a:pPr marL="1714500" lvl="3" indent="-342900" algn="just">
              <a:lnSpc>
                <a:spcPct val="150000"/>
              </a:lnSpc>
              <a:buFont typeface="Wingdings" panose="05000000000000000000" pitchFamily="2" charset="2"/>
              <a:buChar char="n"/>
              <a:defRPr/>
            </a:pPr>
            <a:r>
              <a:rPr lang="zh-CN" altLang="en-US" dirty="0"/>
              <a:t>金融市场对碳风险定价的效率低下，与碳排放相关的风险定价过低。</a:t>
            </a:r>
            <a:endParaRPr lang="en-US" altLang="zh-CN" dirty="0"/>
          </a:p>
          <a:p>
            <a:pPr marL="1714500" lvl="3" indent="-342900" algn="just">
              <a:lnSpc>
                <a:spcPct val="150000"/>
              </a:lnSpc>
              <a:buFont typeface="Wingdings" panose="05000000000000000000" pitchFamily="2" charset="2"/>
              <a:buChar char="n"/>
              <a:defRPr/>
            </a:pPr>
            <a:r>
              <a:rPr lang="zh-CN" altLang="en-US" dirty="0"/>
              <a:t>碳风险可能不会被大多数投资者完全采纳，他们习惯性地通过局部和本地思维来看待未来的企业现金流预测，忽视了关于全球变暖及其伴随风险的信息。</a:t>
            </a:r>
            <a:endParaRPr lang="en-US" altLang="zh-CN" dirty="0"/>
          </a:p>
          <a:p>
            <a:pPr marL="1714500" lvl="3" indent="-342900" algn="just">
              <a:lnSpc>
                <a:spcPct val="150000"/>
              </a:lnSpc>
              <a:buFont typeface="Wingdings" panose="05000000000000000000" pitchFamily="2" charset="2"/>
              <a:buChar char="n"/>
              <a:defRPr/>
            </a:pPr>
            <a:r>
              <a:rPr lang="zh-CN" altLang="en-US" dirty="0"/>
              <a:t>金融分析师通常使用的现金流预测情景并未参考碳排放及其未来可能的定价。这一原因被称为市场无效假说。</a:t>
            </a:r>
            <a:endParaRPr lang="en-US" altLang="zh-CN" dirty="0"/>
          </a:p>
          <a:p>
            <a:pPr marL="1714500" lvl="3" indent="-342900" algn="just">
              <a:lnSpc>
                <a:spcPct val="150000"/>
              </a:lnSpc>
              <a:buFont typeface="Wingdings" panose="05000000000000000000" pitchFamily="2" charset="2"/>
              <a:buChar char="n"/>
              <a:defRPr/>
            </a:pPr>
            <a:r>
              <a:rPr lang="zh-CN" altLang="en-US" dirty="0"/>
              <a:t>高碳排企业股票类似其他“罪恶股票”（</a:t>
            </a:r>
            <a:r>
              <a:rPr lang="en-US" altLang="zh-CN" dirty="0"/>
              <a:t>sin stocks</a:t>
            </a:r>
            <a:r>
              <a:rPr lang="zh-CN" altLang="en-US" dirty="0"/>
              <a:t>），有社会责任感或有道德的投资者会避开这些企业，以至于被抛弃的企业会带来更高的股票回报。</a:t>
            </a:r>
            <a:endParaRPr lang="en-US" altLang="zh-CN" dirty="0"/>
          </a:p>
          <a:p>
            <a:pPr marL="1714500" lvl="3" indent="-342900" algn="just">
              <a:lnSpc>
                <a:spcPct val="150000"/>
              </a:lnSpc>
              <a:buFont typeface="Wingdings" panose="05000000000000000000" pitchFamily="2" charset="2"/>
              <a:buChar char="n"/>
              <a:defRPr/>
            </a:pPr>
            <a:r>
              <a:rPr lang="zh-CN" altLang="en-US" dirty="0"/>
              <a:t>碳溢价不能通过罪恶股票撤资假说来解释。撤资仅仅在石油和天然气、公用事业和汽车等少数行业中以粗糙的方式进行。同样值得注意的是，没有证据表明碳溢价与排放强度有关。对于没有发生显著撤资行为的行业，在企业层面都存在强劲、持续和显著的碳溢价。 </a:t>
            </a:r>
            <a:endParaRPr lang="en-US" altLang="zh-CN" dirty="0"/>
          </a:p>
        </p:txBody>
      </p:sp>
    </p:spTree>
    <p:extLst>
      <p:ext uri="{BB962C8B-B14F-4D97-AF65-F5344CB8AC3E}">
        <p14:creationId xmlns:p14="http://schemas.microsoft.com/office/powerpoint/2010/main" val="312690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76760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银行信贷</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在过去几十年里，对环境敏感的贷款明显增加，这些贷款人在作出贷款决定时会考虑到借款人对环境的影响，从而对受影响企业的债务资本成本产生影响。在企业所面临的环境问题中，与气候变化相关的问题备受关注</a:t>
            </a:r>
            <a:endParaRPr lang="en-US" altLang="zh-CN" sz="2000" dirty="0"/>
          </a:p>
          <a:p>
            <a:pPr marL="1714500" lvl="3" indent="-342900" algn="just">
              <a:lnSpc>
                <a:spcPct val="150000"/>
              </a:lnSpc>
              <a:buFont typeface="Wingdings" panose="05000000000000000000" pitchFamily="2" charset="2"/>
              <a:buChar char="n"/>
              <a:defRPr/>
            </a:pPr>
            <a:r>
              <a:rPr lang="zh-CN" altLang="en-US" dirty="0"/>
              <a:t>投资者对资产的消费偏好会影响资产的价格。这意味着，投资者对社会责任投资的兴趣和偏好会影响资产价格。如果足够多的股东出于对环境问题的考虑而不投资于企业，这些被排除在外的企业的预期回报就会增加。</a:t>
            </a:r>
            <a:endParaRPr lang="en-US" altLang="zh-CN" dirty="0"/>
          </a:p>
          <a:p>
            <a:pPr marL="1714500" lvl="3" indent="-342900" algn="just">
              <a:lnSpc>
                <a:spcPct val="150000"/>
              </a:lnSpc>
              <a:buFont typeface="Wingdings" panose="05000000000000000000" pitchFamily="2" charset="2"/>
              <a:buChar char="n"/>
              <a:defRPr/>
            </a:pPr>
            <a:r>
              <a:rPr lang="zh-CN" altLang="en-US" dirty="0"/>
              <a:t>同样，如果大量贷款人不向有环境问题的公司贷款，且这些公司不能或不容易转向其他融资来源，受影响的公司最终可能会为其银行贷款支付更高的利率。基于这样的观点，企业的环境状况显著影响其债务资本成本。</a:t>
            </a:r>
            <a:endParaRPr lang="en-US" altLang="zh-CN" dirty="0"/>
          </a:p>
          <a:p>
            <a:pPr marL="1714500" lvl="3" indent="-342900" algn="just">
              <a:lnSpc>
                <a:spcPct val="150000"/>
              </a:lnSpc>
              <a:buFont typeface="Wingdings" panose="05000000000000000000" pitchFamily="2" charset="2"/>
              <a:buChar char="n"/>
              <a:defRPr/>
            </a:pPr>
            <a:r>
              <a:rPr lang="zh-CN" altLang="en-US" dirty="0"/>
              <a:t>在贷款决策中考虑社会和环境问题的贷款机构数量如今已经大幅增加。大量来自联合国环境规划署声明签署国的银行已经采用了赤道原则，已同意在项目融资中考虑社会和环境问题。</a:t>
            </a:r>
            <a:endParaRPr lang="en-US" altLang="zh-CN" dirty="0"/>
          </a:p>
        </p:txBody>
      </p:sp>
    </p:spTree>
    <p:extLst>
      <p:ext uri="{BB962C8B-B14F-4D97-AF65-F5344CB8AC3E}">
        <p14:creationId xmlns:p14="http://schemas.microsoft.com/office/powerpoint/2010/main" val="313308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3361433"/>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银行信贷</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贷款人可能对企业的包括气候变化应对策略在内的环境状况敏感，因为借款人可能面临相关监管、合规和诉讼风险，这可能会导致更高的</a:t>
            </a:r>
            <a:r>
              <a:rPr lang="zh-CN" altLang="en-US" sz="2000" b="1" dirty="0"/>
              <a:t>信用风险</a:t>
            </a:r>
            <a:r>
              <a:rPr lang="zh-CN" altLang="en-US" sz="2000" dirty="0"/>
              <a:t>。</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此外，贷款机构通过向有环境问题的公司放贷可能直接面临两个额外风险：有关贷款机构责任的法律可能使贷款机构面临</a:t>
            </a:r>
            <a:r>
              <a:rPr lang="zh-CN" altLang="en-US" sz="2000" b="1" dirty="0"/>
              <a:t>诉讼风险</a:t>
            </a:r>
            <a:r>
              <a:rPr lang="zh-CN" altLang="en-US" sz="2000" dirty="0"/>
              <a:t>，以及与环境不良企业有关联所带来的</a:t>
            </a:r>
            <a:r>
              <a:rPr lang="zh-CN" altLang="en-US" sz="2000" b="1" dirty="0"/>
              <a:t>声誉损失风险</a:t>
            </a:r>
            <a:r>
              <a:rPr lang="zh-CN" altLang="en-US" sz="2000" dirty="0"/>
              <a:t>。 </a:t>
            </a:r>
            <a:endParaRPr lang="en-US" altLang="zh-CN" dirty="0"/>
          </a:p>
        </p:txBody>
      </p:sp>
      <p:pic>
        <p:nvPicPr>
          <p:cNvPr id="1026" name="Picture 2">
            <a:extLst>
              <a:ext uri="{FF2B5EF4-FFF2-40B4-BE49-F238E27FC236}">
                <a16:creationId xmlns:a16="http://schemas.microsoft.com/office/drawing/2014/main" id="{81B74AC7-7683-3ECA-22DF-FBDCDA2D3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38" y="3934945"/>
            <a:ext cx="43719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6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48509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银行信贷</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对大型上市公司来说，银行信贷也是债务融资的重要来源。如果有相当数量的贷款人采取环境敏感的贷款政策，可能会对借款人的债务资本成本产生影响。</a:t>
            </a:r>
            <a:endParaRPr lang="en-US" altLang="zh-CN" sz="2000" dirty="0"/>
          </a:p>
          <a:p>
            <a:pPr marL="1714500" lvl="3" indent="-342900" algn="just">
              <a:lnSpc>
                <a:spcPct val="150000"/>
              </a:lnSpc>
              <a:buFont typeface="Wingdings" panose="05000000000000000000" pitchFamily="2" charset="2"/>
              <a:buChar char="n"/>
              <a:defRPr/>
            </a:pPr>
            <a:r>
              <a:rPr lang="zh-CN" altLang="en-US" dirty="0"/>
              <a:t>一方面，一些贷款机构可以根据企业的环境状况而不向其提供贷款，这可能是出于社会责任的考虑，也可能是为了避免潜在的贷款机构责任和声誉风险。</a:t>
            </a:r>
            <a:endParaRPr lang="en-US" altLang="zh-CN" dirty="0"/>
          </a:p>
          <a:p>
            <a:pPr marL="1714500" lvl="3" indent="-342900" algn="just">
              <a:lnSpc>
                <a:spcPct val="150000"/>
              </a:lnSpc>
              <a:buFont typeface="Wingdings" panose="05000000000000000000" pitchFamily="2" charset="2"/>
              <a:buChar char="n"/>
              <a:defRPr/>
            </a:pPr>
            <a:r>
              <a:rPr lang="zh-CN" altLang="en-US" dirty="0"/>
              <a:t>另一方面，其他一些贷款机构可能会对风险进行定价，并对发放给有环境问题的企业的贷款收取更高的利率，以补偿贷款给这些企业可能面临的责任和声誉风险。</a:t>
            </a:r>
            <a:endParaRPr lang="en-US" altLang="zh-CN" dirty="0"/>
          </a:p>
          <a:p>
            <a:pPr marL="1257300" lvl="2" indent="-342900" algn="just">
              <a:lnSpc>
                <a:spcPct val="150000"/>
              </a:lnSpc>
              <a:buFont typeface="Wingdings" panose="05000000000000000000" pitchFamily="2" charset="2"/>
              <a:buChar char="n"/>
              <a:defRPr/>
            </a:pPr>
            <a:r>
              <a:rPr lang="zh-CN" altLang="en-US" sz="2000" dirty="0"/>
              <a:t>从债务资本成本来看，</a:t>
            </a:r>
            <a:r>
              <a:rPr lang="en-US" altLang="zh-CN" sz="2000" dirty="0"/>
              <a:t>Chava</a:t>
            </a:r>
            <a:r>
              <a:rPr lang="zh-CN" altLang="en-US" sz="2000" dirty="0"/>
              <a:t>（</a:t>
            </a:r>
            <a:r>
              <a:rPr lang="en-US" altLang="zh-CN" sz="2000" dirty="0"/>
              <a:t>2014</a:t>
            </a:r>
            <a:r>
              <a:rPr lang="zh-CN" altLang="en-US" sz="2000" dirty="0"/>
              <a:t>）利用面向美国本地企业发放的银行贷款大样本进行研究并发现，对于存在环境担忧的企业，银行会从贷款中收取更高的利率。对个别环境问题的进一步分析表明，银行相当关心企业碳排放和其他一些与气候变化相关的环境问题。</a:t>
            </a:r>
            <a:endParaRPr lang="en-US" altLang="zh-CN" sz="2000" dirty="0"/>
          </a:p>
        </p:txBody>
      </p:sp>
    </p:spTree>
    <p:extLst>
      <p:ext uri="{BB962C8B-B14F-4D97-AF65-F5344CB8AC3E}">
        <p14:creationId xmlns:p14="http://schemas.microsoft.com/office/powerpoint/2010/main" val="168446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417482" y="1709830"/>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气候风险与定价模型</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气候风险定价的理论模型</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气候风险定价的实证证据</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30669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72143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银行信贷</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Do </a:t>
            </a:r>
            <a:r>
              <a:rPr lang="zh-CN" altLang="en-US" sz="2000" dirty="0"/>
              <a:t>等（</a:t>
            </a:r>
            <a:r>
              <a:rPr lang="en-US" altLang="zh-CN" sz="2000" dirty="0"/>
              <a:t>2021</a:t>
            </a:r>
            <a:r>
              <a:rPr lang="zh-CN" altLang="en-US" sz="2000" dirty="0"/>
              <a:t>）在贷款定价模型中加入另一层气候风险</a:t>
            </a:r>
            <a:r>
              <a:rPr lang="en-US" altLang="zh-CN" sz="2000" dirty="0"/>
              <a:t>—</a:t>
            </a:r>
            <a:r>
              <a:rPr lang="zh-CN" altLang="en-US" sz="2000" dirty="0"/>
              <a:t>干旱风险，来考察银行在制定贷款价格时是否考虑了以往的干旱水平。</a:t>
            </a:r>
            <a:endParaRPr lang="en-US" altLang="zh-CN" sz="2000" dirty="0"/>
          </a:p>
          <a:p>
            <a:pPr marL="1714500" lvl="3" indent="-342900" algn="just">
              <a:lnSpc>
                <a:spcPct val="150000"/>
              </a:lnSpc>
              <a:buFont typeface="Wingdings" panose="05000000000000000000" pitchFamily="2" charset="2"/>
              <a:buChar char="n"/>
              <a:defRPr/>
            </a:pPr>
            <a:r>
              <a:rPr lang="zh-CN" altLang="en-US" dirty="0"/>
              <a:t>以</a:t>
            </a:r>
            <a:r>
              <a:rPr lang="en-US" altLang="zh-CN" dirty="0"/>
              <a:t>1984</a:t>
            </a:r>
            <a:r>
              <a:rPr lang="zh-CN" altLang="en-US" dirty="0"/>
              <a:t>～</a:t>
            </a:r>
            <a:r>
              <a:rPr lang="en-US" altLang="zh-CN" dirty="0"/>
              <a:t>2016</a:t>
            </a:r>
            <a:r>
              <a:rPr lang="zh-CN" altLang="en-US" dirty="0"/>
              <a:t>年的私人银行贷款为研究样本，结果表明，银行对干旱地区的企业收取更高的贷款利率。这种溢价对食品行业的借款企业来说更加明显。</a:t>
            </a:r>
            <a:endParaRPr lang="en-US" altLang="zh-CN" dirty="0"/>
          </a:p>
          <a:p>
            <a:pPr marL="1714500" lvl="3" indent="-342900" algn="just">
              <a:lnSpc>
                <a:spcPct val="150000"/>
              </a:lnSpc>
              <a:buFont typeface="Wingdings" panose="05000000000000000000" pitchFamily="2" charset="2"/>
              <a:buChar char="n"/>
              <a:defRPr/>
            </a:pPr>
            <a:r>
              <a:rPr lang="zh-CN" altLang="en-US" dirty="0"/>
              <a:t>进一步的分析表明，某些因素可以缓解气候变化引起的干旱风险对食品行业企业贷款利差的影响。</a:t>
            </a:r>
            <a:endParaRPr lang="en-US" altLang="zh-CN" dirty="0"/>
          </a:p>
          <a:p>
            <a:pPr marL="1714500" lvl="3" indent="-342900" algn="just">
              <a:lnSpc>
                <a:spcPct val="150000"/>
              </a:lnSpc>
              <a:buFont typeface="Wingdings" panose="05000000000000000000" pitchFamily="2" charset="2"/>
              <a:buChar char="n"/>
              <a:defRPr/>
            </a:pPr>
            <a:r>
              <a:rPr lang="zh-CN" altLang="en-US" dirty="0"/>
              <a:t>从贷款人银行的角度来看，并非所有银行对干旱风险的定价都是一致的；与经验较少的贷款机构相比，在向受干旱影响的借款人放贷方面经验较多的贷款机构收取的干旱风险溢价较低。</a:t>
            </a:r>
            <a:endParaRPr lang="en-US" altLang="zh-CN" dirty="0"/>
          </a:p>
          <a:p>
            <a:pPr marL="1714500" lvl="3" indent="-342900" algn="just">
              <a:lnSpc>
                <a:spcPct val="150000"/>
              </a:lnSpc>
              <a:buFont typeface="Wingdings" panose="05000000000000000000" pitchFamily="2" charset="2"/>
              <a:buChar char="n"/>
              <a:defRPr/>
            </a:pPr>
            <a:r>
              <a:rPr lang="zh-CN" altLang="en-US" dirty="0"/>
              <a:t>从借款人企业的角度来看，与未参与评级的企业相比，评级为投资级的借款企业在干旱条件下的贷款价格上涨幅度较小。这一发现可以说明，借款企业的信用评级可以揭示其风险管理策略的质量，而有更高评级的企业往往采取更复杂的多样化和对冲策略。</a:t>
            </a:r>
            <a:endParaRPr lang="en-US" altLang="zh-CN" dirty="0"/>
          </a:p>
        </p:txBody>
      </p:sp>
    </p:spTree>
    <p:extLst>
      <p:ext uri="{BB962C8B-B14F-4D97-AF65-F5344CB8AC3E}">
        <p14:creationId xmlns:p14="http://schemas.microsoft.com/office/powerpoint/2010/main" val="2276514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76760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市政债</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预计将受到因气候变化而导致的海平面上升严重影响的地区和城市将无法避免地产生许多与修复受损基础设施有关的费用，市政债券市场为研究这一问题提供了一个有用的背景，因为市政当局无法像企业那样规避气候变化风险。</a:t>
            </a:r>
            <a:endParaRPr lang="en-US" altLang="zh-CN" sz="2000" dirty="0"/>
          </a:p>
          <a:p>
            <a:pPr marL="1714500" lvl="3" indent="-342900" algn="just">
              <a:lnSpc>
                <a:spcPct val="150000"/>
              </a:lnSpc>
              <a:buFont typeface="Wingdings" panose="05000000000000000000" pitchFamily="2" charset="2"/>
              <a:buChar char="n"/>
              <a:defRPr/>
            </a:pPr>
            <a:r>
              <a:rPr lang="zh-CN" altLang="en-US" dirty="0"/>
              <a:t>例如，如果特斯拉认为它在上海的工厂有被海平面上升破坏的风险，它可以将工厂搬迁到一个气候变化风险较小、财务后果较小的地方。然而，上海城市本身无法重新安置，因此无法轻松降低气候变化风险。投资者在投资市政债券而不是公司债券或股票时，更有可能考虑到气候变化风险。此外，市政债券在期限结构上具有异质性。这一特征导致不同期限债券的预期气候变化风险不同。与两年的时间维度相比，气候变化引起的海平面上升可能会在二十年的时间维度上造成更多的损害，因此期限较长的市政债券更有可能受到气候变化的影响。如果投资者担心气候风险，那么更有可能受到气候变化影响的市政当局应该面临更高的风险，其发行的长期市政债券的成本也将显著增加。若发行的债券期限较短，投资者则不太可能对其要求溢价。</a:t>
            </a:r>
            <a:endParaRPr lang="en-US" altLang="zh-CN" dirty="0"/>
          </a:p>
        </p:txBody>
      </p:sp>
    </p:spTree>
    <p:extLst>
      <p:ext uri="{BB962C8B-B14F-4D97-AF65-F5344CB8AC3E}">
        <p14:creationId xmlns:p14="http://schemas.microsoft.com/office/powerpoint/2010/main" val="1025246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66975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市政债</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Painter</a:t>
            </a:r>
            <a:r>
              <a:rPr lang="zh-CN" altLang="en-US" sz="2000" dirty="0"/>
              <a:t>（</a:t>
            </a:r>
            <a:r>
              <a:rPr lang="en-US" altLang="zh-CN" sz="2000" dirty="0"/>
              <a:t>2020</a:t>
            </a:r>
            <a:r>
              <a:rPr lang="zh-CN" altLang="en-US" sz="2000" dirty="0"/>
              <a:t>）研究了地方气候变化风险敞口对市政债券发行成本的影响。在该研究中，风险敞口是利用海平面上升的预期年平均损失占</a:t>
            </a:r>
            <a:r>
              <a:rPr lang="en-US" altLang="zh-CN" sz="2000" dirty="0"/>
              <a:t>GDP</a:t>
            </a:r>
            <a:r>
              <a:rPr lang="zh-CN" altLang="en-US" sz="2000" dirty="0"/>
              <a:t>的百分比来衡量的；而发行市政债券的成本则是利用初始债券收益率（</a:t>
            </a:r>
            <a:r>
              <a:rPr lang="en-US" altLang="zh-CN" sz="2000" dirty="0"/>
              <a:t>initial bond yield</a:t>
            </a:r>
            <a:r>
              <a:rPr lang="zh-CN" altLang="en-US" sz="2000" dirty="0"/>
              <a:t>）和年化总价差（</a:t>
            </a:r>
            <a:r>
              <a:rPr lang="en-US" altLang="zh-CN" sz="2000" dirty="0"/>
              <a:t>annualized gross spread</a:t>
            </a:r>
            <a:r>
              <a:rPr lang="zh-CN" altLang="en-US" sz="2000" dirty="0"/>
              <a:t>）之和来衡量的。</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研究发现，当地区的气候风险增加</a:t>
            </a:r>
            <a:r>
              <a:rPr lang="en-US" altLang="zh-CN" sz="2000" dirty="0"/>
              <a:t>1%</a:t>
            </a:r>
            <a:r>
              <a:rPr lang="zh-CN" altLang="en-US" sz="2000" dirty="0"/>
              <a:t>时，当地政府长期债券的年化发行成本就会显著增加</a:t>
            </a:r>
            <a:r>
              <a:rPr lang="en-US" altLang="zh-CN" sz="2000" dirty="0"/>
              <a:t>23.4</a:t>
            </a:r>
            <a:r>
              <a:rPr lang="zh-CN" altLang="en-US" sz="2000" dirty="0"/>
              <a:t>个基点。这种额外的发行成本从经济意义上来说是巨大的，因为气候风险增加</a:t>
            </a:r>
            <a:r>
              <a:rPr lang="en-US" altLang="zh-CN" sz="2000" dirty="0"/>
              <a:t>1%</a:t>
            </a:r>
            <a:r>
              <a:rPr lang="zh-CN" altLang="en-US" sz="2000" dirty="0"/>
              <a:t>，平均而言年化发行成本总额会增加 </a:t>
            </a:r>
            <a:r>
              <a:rPr lang="en-US" altLang="zh-CN" sz="2000" dirty="0"/>
              <a:t>170 </a:t>
            </a:r>
            <a:r>
              <a:rPr lang="zh-CN" altLang="en-US" sz="2000" dirty="0"/>
              <a:t>万美元。</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在观察短期债券时，该研究发现气候债券和非气候债券的发行成本没有显著差异。这些结果表明，投资者能够识别出受气候变化影响的风险较高的投资项目，并且市场对这种风险进行了定价。 </a:t>
            </a:r>
            <a:endParaRPr lang="en-US" altLang="zh-CN" dirty="0"/>
          </a:p>
        </p:txBody>
      </p:sp>
    </p:spTree>
    <p:extLst>
      <p:ext uri="{BB962C8B-B14F-4D97-AF65-F5344CB8AC3E}">
        <p14:creationId xmlns:p14="http://schemas.microsoft.com/office/powerpoint/2010/main" val="267196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66975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公司债</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zh-CN" altLang="en-US" sz="2000" dirty="0"/>
              <a:t>公司债券状况以及如何受气候风险影响同样值得注意，这主要有以下几点原因：</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第一，与股票不同，公司债券的上行潜力有限，但面临的下行风险很大。由于未来的气候政策和法规主要构成碳密集型企业的下行风险，不确定的气候政策的影响可能对债券投资者比对股票投资者更重要。</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第二，以美国为例，公司债券的客户主要是机构投资者，他们经验丰富，在投资碳密集型公司时可能会考虑到碳风险。</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第三，公司债券在许多重要维度上各不相同，如信用评级和期限。不同债券特征的异质性使我们能够更多地揭示碳风险定价的潜在渠道。</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第四，快速增长的公司债券市场规模和其可能存在的脆弱性表明，探讨气候风险对公司债券的影响是一个重要的问题，且具有深远的政策意义。 </a:t>
            </a:r>
            <a:endParaRPr lang="en-US" altLang="zh-CN" dirty="0"/>
          </a:p>
        </p:txBody>
      </p:sp>
    </p:spTree>
    <p:extLst>
      <p:ext uri="{BB962C8B-B14F-4D97-AF65-F5344CB8AC3E}">
        <p14:creationId xmlns:p14="http://schemas.microsoft.com/office/powerpoint/2010/main" val="2390688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48509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气候风险与债务市场</a:t>
            </a:r>
          </a:p>
          <a:p>
            <a:pPr marL="800100" lvl="1" indent="-342900" algn="just">
              <a:lnSpc>
                <a:spcPct val="150000"/>
              </a:lnSpc>
              <a:buFont typeface="Wingdings" panose="05000000000000000000" pitchFamily="2" charset="2"/>
              <a:buChar char="n"/>
              <a:defRPr/>
            </a:pPr>
            <a:r>
              <a:rPr lang="zh-CN" altLang="en-US" sz="2000" b="1" dirty="0">
                <a:solidFill>
                  <a:srgbClr val="00B050"/>
                </a:solidFill>
              </a:rPr>
              <a:t>公司债</a:t>
            </a:r>
            <a:endParaRPr lang="en-US" altLang="zh-CN" sz="2000" b="1" dirty="0">
              <a:solidFill>
                <a:srgbClr val="00B050"/>
              </a:solidFill>
            </a:endParaRPr>
          </a:p>
          <a:p>
            <a:pPr marL="1257300" lvl="2" indent="-342900" algn="just">
              <a:lnSpc>
                <a:spcPct val="150000"/>
              </a:lnSpc>
              <a:buFont typeface="Wingdings" panose="05000000000000000000" pitchFamily="2" charset="2"/>
              <a:buChar char="n"/>
              <a:defRPr/>
            </a:pPr>
            <a:r>
              <a:rPr lang="en-US" altLang="zh-CN" sz="2000" dirty="0"/>
              <a:t>Duan </a:t>
            </a:r>
            <a:r>
              <a:rPr lang="zh-CN" altLang="en-US" sz="2000" dirty="0"/>
              <a:t>等（</a:t>
            </a:r>
            <a:r>
              <a:rPr lang="en-US" altLang="zh-CN" sz="2000" dirty="0"/>
              <a:t>2023</a:t>
            </a:r>
            <a:r>
              <a:rPr lang="zh-CN" altLang="en-US" sz="2000" dirty="0"/>
              <a:t>）的研究发现，碳排放强度较高的公司债券的未来收益显著较低。</a:t>
            </a:r>
            <a:endParaRPr lang="en-US" altLang="zh-CN" sz="2000" dirty="0"/>
          </a:p>
          <a:p>
            <a:pPr marL="1714500" lvl="3" indent="-342900" algn="just">
              <a:lnSpc>
                <a:spcPct val="150000"/>
              </a:lnSpc>
              <a:buFont typeface="Wingdings" panose="05000000000000000000" pitchFamily="2" charset="2"/>
              <a:buChar char="n"/>
              <a:defRPr/>
            </a:pPr>
            <a:r>
              <a:rPr lang="zh-CN" altLang="en-US" dirty="0"/>
              <a:t>该影响不能用其他债券或公司特征或已知股票或债券风险因素的敞口来解释。通过考察收益可预测性的来源，该研究发现，碳密集型企业发行的债券表现不佳不能完全用机构投资者的撤资来解释。相反，研究证据揭示，虽然碳排放强度可以用以预测未来现金流意外减少、公司信誉恶化和更频繁发生的负面环境事件，但投资者在公司债券市场对碳风险反应不足。</a:t>
            </a:r>
            <a:endParaRPr lang="en-US" altLang="zh-CN" dirty="0"/>
          </a:p>
          <a:p>
            <a:pPr marL="1257300" lvl="2" indent="-342900" algn="just">
              <a:lnSpc>
                <a:spcPct val="150000"/>
              </a:lnSpc>
              <a:buFont typeface="Wingdings" panose="05000000000000000000" pitchFamily="2" charset="2"/>
              <a:buChar char="n"/>
              <a:defRPr/>
            </a:pPr>
            <a:r>
              <a:rPr lang="en-US" altLang="zh-CN" sz="2000" dirty="0"/>
              <a:t>Huynh </a:t>
            </a:r>
            <a:r>
              <a:rPr lang="zh-CN" altLang="en-US" sz="2000" dirty="0"/>
              <a:t>和</a:t>
            </a:r>
            <a:r>
              <a:rPr lang="en-US" altLang="zh-CN" sz="2000" dirty="0"/>
              <a:t>Xia</a:t>
            </a:r>
            <a:r>
              <a:rPr lang="zh-CN" altLang="en-US" sz="2000" dirty="0"/>
              <a:t>（</a:t>
            </a:r>
            <a:r>
              <a:rPr lang="en-US" altLang="zh-CN" sz="2000" dirty="0"/>
              <a:t>2021</a:t>
            </a:r>
            <a:r>
              <a:rPr lang="zh-CN" altLang="en-US" sz="2000" dirty="0"/>
              <a:t>）探讨了与气候变化有关的新闻冲击对债券定价的影响，结果表明气候变化新闻系数越大的公司债券在未来的收益会越低，这表明投资者对气候风险对冲潜力越大的债券的需求也越大。该研究还发现，投资者愿意为环境绩效较好的公司发行的债券支付更高的价格，这表明当市场关注气候变化风险时，旨在改善环境绩效的公司政策会获得回报。 </a:t>
            </a:r>
            <a:endParaRPr lang="en-US" altLang="zh-CN" dirty="0"/>
          </a:p>
        </p:txBody>
      </p:sp>
    </p:spTree>
    <p:extLst>
      <p:ext uri="{BB962C8B-B14F-4D97-AF65-F5344CB8AC3E}">
        <p14:creationId xmlns:p14="http://schemas.microsoft.com/office/powerpoint/2010/main" val="2012081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85993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气候风险与保险市场</a:t>
            </a:r>
          </a:p>
          <a:p>
            <a:pPr marL="800100" lvl="1" indent="-342900" algn="just">
              <a:lnSpc>
                <a:spcPct val="150000"/>
              </a:lnSpc>
              <a:buFont typeface="Wingdings" panose="05000000000000000000" pitchFamily="2" charset="2"/>
              <a:buChar char="n"/>
              <a:defRPr/>
            </a:pPr>
            <a:r>
              <a:rPr lang="zh-CN" altLang="en-US" sz="2000" dirty="0"/>
              <a:t>由于全球变暖预计将增加极端天气事件的频率和严重程度，巨灾损失可能会因气候变化而增加。一些适应气候变化的措施被提出和实施，以此来限制经济影响和减少风险。</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气候变化和保险业主要以两种方式相互影响。</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首先，保险业可以通过有效的风险分担机制为社会抵御气候变化作出贡献。</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其次，保险业本身很可能成为气候事件风险暴露加剧的受害者，这要求在设定预估和风险管理时充分考虑气候风险。</a:t>
            </a:r>
            <a:endParaRPr lang="en-US" altLang="zh-CN" sz="2000" dirty="0"/>
          </a:p>
          <a:p>
            <a:pPr marL="1714500" lvl="3" indent="-342900" algn="just">
              <a:lnSpc>
                <a:spcPct val="150000"/>
              </a:lnSpc>
              <a:buFont typeface="Wingdings" panose="05000000000000000000" pitchFamily="2" charset="2"/>
              <a:buChar char="n"/>
              <a:defRPr/>
            </a:pPr>
            <a:r>
              <a:rPr lang="zh-CN" altLang="en-US" dirty="0"/>
              <a:t>一方面，如果气候变化增加了自然灾害损害分布的尾部，那么它可能会给保险行业带来挑战，因为尾部代表着难以承保的极端损害。如果极端天气事件的数量由于气候变化而增加，那么在现有的保险安排下，未来与天气有关的损失的保险索赔预计也会增加。如果这些保费没有充分调整以应对更高的风险，这可能会给保险公司的经营带来问题。</a:t>
            </a:r>
          </a:p>
          <a:p>
            <a:pPr marL="1714500" lvl="3" indent="-342900" algn="just">
              <a:lnSpc>
                <a:spcPct val="150000"/>
              </a:lnSpc>
              <a:buFont typeface="Wingdings" panose="05000000000000000000" pitchFamily="2" charset="2"/>
              <a:buChar char="n"/>
              <a:defRPr/>
            </a:pPr>
            <a:r>
              <a:rPr lang="zh-CN" altLang="en-US" dirty="0"/>
              <a:t>另一方面，如果反映气候风险增加的保险费高于居民愿意支付的金额，自然灾害风险的可保性可能会受到阻碍。如果自然灾害损失不在保险安排的范围内，要求政府承担的公共赔偿将增加。 </a:t>
            </a:r>
            <a:endParaRPr lang="en-US" altLang="zh-CN" dirty="0"/>
          </a:p>
        </p:txBody>
      </p:sp>
    </p:spTree>
    <p:extLst>
      <p:ext uri="{BB962C8B-B14F-4D97-AF65-F5344CB8AC3E}">
        <p14:creationId xmlns:p14="http://schemas.microsoft.com/office/powerpoint/2010/main" val="344763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44443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气候风险与保险市场</a:t>
            </a:r>
          </a:p>
          <a:p>
            <a:pPr marL="800100" lvl="1" indent="-342900" algn="just">
              <a:lnSpc>
                <a:spcPct val="150000"/>
              </a:lnSpc>
              <a:buFont typeface="Wingdings" panose="05000000000000000000" pitchFamily="2" charset="2"/>
              <a:buChar char="n"/>
              <a:defRPr/>
            </a:pPr>
            <a:r>
              <a:rPr lang="zh-CN" altLang="en-US" sz="2000" dirty="0"/>
              <a:t>在过去数十年中，全球自然灾害的经济损失和保险损失已经迅速增加。有迹象表明，气候变化可能是报告损失增加的原因。</a:t>
            </a:r>
            <a:endParaRPr lang="en-US" altLang="zh-CN" sz="2000" dirty="0"/>
          </a:p>
          <a:p>
            <a:pPr marL="800100" lvl="1" indent="-342900" algn="just">
              <a:lnSpc>
                <a:spcPct val="150000"/>
              </a:lnSpc>
              <a:buFont typeface="Wingdings" panose="05000000000000000000" pitchFamily="2" charset="2"/>
              <a:buChar char="n"/>
              <a:defRPr/>
            </a:pPr>
            <a:r>
              <a:rPr lang="en-US" altLang="zh-CN" sz="2000" dirty="0" err="1"/>
              <a:t>Botzen</a:t>
            </a:r>
            <a:r>
              <a:rPr lang="zh-CN" altLang="en-US" sz="2000" dirty="0"/>
              <a:t>和</a:t>
            </a:r>
            <a:r>
              <a:rPr lang="en-US" altLang="zh-CN" sz="2000" dirty="0"/>
              <a:t>van den Bergh</a:t>
            </a:r>
            <a:r>
              <a:rPr lang="zh-CN" altLang="en-US" sz="2000" dirty="0"/>
              <a:t>（</a:t>
            </a:r>
            <a:r>
              <a:rPr lang="en-US" altLang="zh-CN" sz="2000" dirty="0"/>
              <a:t>2008</a:t>
            </a:r>
            <a:r>
              <a:rPr lang="zh-CN" altLang="en-US" sz="2000" dirty="0"/>
              <a:t>）研究表明，在荷兰由于没有私人洪水保险，随着洪水事件近年来更加频繁地发生，政府日益面临作为最后的保险机构来提供赔偿的压力，虽然政府对灾害损失进行赔偿是由法律规定的，但荷兰政府越来越不愿意提供这种赔偿，而是刺激新的私人保险发展，以缓解预算压力。</a:t>
            </a:r>
            <a:endParaRPr lang="en-US" altLang="zh-CN" sz="2000" dirty="0"/>
          </a:p>
          <a:p>
            <a:pPr marL="1257300" lvl="2" indent="-342900" algn="just">
              <a:lnSpc>
                <a:spcPct val="150000"/>
              </a:lnSpc>
              <a:buFont typeface="Wingdings" panose="05000000000000000000" pitchFamily="2" charset="2"/>
              <a:buChar char="n"/>
              <a:defRPr/>
            </a:pPr>
            <a:r>
              <a:rPr lang="zh-CN" altLang="en-US" dirty="0"/>
              <a:t>从经济效率的角度来看，缺乏私人保险是否可取也是值得探讨的。私人保险公司在传导气候变化风险方面发挥更大的作用，将为减少经济损失提供更好的激励。政府现有的适应措施不足以应对气候变化。扩大个人气候灾害保险范围将提高经济效率。然而，政府有必要继续在保险安排中发挥作用，以克服私人市场中存在的气候灾害可保性问题。此外，为应对日益增加的气候风险，必须对降低风险的措施（如堤坝基础设施）进行大量公共投资。 </a:t>
            </a:r>
            <a:endParaRPr lang="en-US" altLang="zh-CN" dirty="0"/>
          </a:p>
        </p:txBody>
      </p:sp>
    </p:spTree>
    <p:extLst>
      <p:ext uri="{BB962C8B-B14F-4D97-AF65-F5344CB8AC3E}">
        <p14:creationId xmlns:p14="http://schemas.microsoft.com/office/powerpoint/2010/main" val="2821340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81377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气候风险与保险市场</a:t>
            </a:r>
          </a:p>
          <a:p>
            <a:pPr marL="800100" lvl="1" indent="-342900" algn="just">
              <a:lnSpc>
                <a:spcPct val="150000"/>
              </a:lnSpc>
              <a:buFont typeface="Wingdings" panose="05000000000000000000" pitchFamily="2" charset="2"/>
              <a:buChar char="n"/>
              <a:defRPr/>
            </a:pPr>
            <a:r>
              <a:rPr lang="en-US" altLang="zh-CN" sz="2000" dirty="0" err="1"/>
              <a:t>Botzen</a:t>
            </a:r>
            <a:r>
              <a:rPr lang="en-US" altLang="zh-CN" sz="2000" dirty="0"/>
              <a:t> </a:t>
            </a:r>
            <a:r>
              <a:rPr lang="zh-CN" altLang="en-US" sz="2000" dirty="0"/>
              <a:t>和 </a:t>
            </a:r>
            <a:r>
              <a:rPr lang="en-US" altLang="zh-CN" sz="2000" dirty="0"/>
              <a:t>van den Bergh</a:t>
            </a:r>
            <a:r>
              <a:rPr lang="zh-CN" altLang="en-US" sz="2000" dirty="0"/>
              <a:t>（</a:t>
            </a:r>
            <a:r>
              <a:rPr lang="en-US" altLang="zh-CN" sz="2000" dirty="0"/>
              <a:t>2008</a:t>
            </a:r>
            <a:r>
              <a:rPr lang="zh-CN" altLang="en-US" sz="2000" dirty="0"/>
              <a:t>）研究指出，当前气候保险情况非常复杂，因为它既与气候风险相关，又受到家庭面对潜在灾难性气候风险时支付能力不足等因素的困扰。需要建立一个公共</a:t>
            </a:r>
            <a:r>
              <a:rPr lang="en-US" altLang="zh-CN" sz="2000" dirty="0"/>
              <a:t>-</a:t>
            </a:r>
            <a:r>
              <a:rPr lang="zh-CN" altLang="en-US" sz="2000" dirty="0"/>
              <a:t>私人共同保险制度并由政府担任极端损害的再保险人。 从供给侧建立起公私合作保险制度后，是否在需求端存在足够的需求是一个关键问题。以荷兰洪灾保险市场为例，对沿海和其他易受洪水影响区域的大约</a:t>
            </a:r>
            <a:r>
              <a:rPr lang="en-US" altLang="zh-CN" sz="2000" dirty="0"/>
              <a:t>1000</a:t>
            </a:r>
            <a:r>
              <a:rPr lang="zh-CN" altLang="en-US" sz="2000" dirty="0"/>
              <a:t>名屋主进行了明确的偏好调查。研究发现：</a:t>
            </a:r>
            <a:endParaRPr lang="en-US" altLang="zh-CN" sz="2000" dirty="0"/>
          </a:p>
          <a:p>
            <a:pPr marL="1257300" lvl="2" indent="-342900" algn="just">
              <a:lnSpc>
                <a:spcPct val="150000"/>
              </a:lnSpc>
              <a:buFont typeface="Wingdings" panose="05000000000000000000" pitchFamily="2" charset="2"/>
              <a:buChar char="n"/>
              <a:defRPr/>
            </a:pPr>
            <a:r>
              <a:rPr lang="zh-CN" altLang="en-US" dirty="0"/>
              <a:t>首先，在当前气候条件下，相当大比例的屋主愿意支付洪水保险，并且平均支付意愿超过了保险精算上的公平保费</a:t>
            </a:r>
            <a:endParaRPr lang="en-US" altLang="zh-CN" dirty="0"/>
          </a:p>
          <a:p>
            <a:pPr marL="1257300" lvl="2" indent="-342900" algn="just">
              <a:lnSpc>
                <a:spcPct val="150000"/>
              </a:lnSpc>
              <a:buFont typeface="Wingdings" panose="05000000000000000000" pitchFamily="2" charset="2"/>
              <a:buChar char="n"/>
              <a:defRPr/>
            </a:pPr>
            <a:r>
              <a:rPr lang="zh-CN" altLang="en-US" dirty="0"/>
              <a:t>其次，研究证据表明应该避免“撒玛利亚困境”，如果政府能够可靠地避免赔偿气候风险损失，预计对相关气候保险的需求反而将增加</a:t>
            </a:r>
            <a:endParaRPr lang="en-US" altLang="zh-CN" dirty="0"/>
          </a:p>
          <a:p>
            <a:pPr marL="1257300" lvl="2" indent="-342900" algn="just">
              <a:lnSpc>
                <a:spcPct val="150000"/>
              </a:lnSpc>
              <a:buFont typeface="Wingdings" panose="05000000000000000000" pitchFamily="2" charset="2"/>
              <a:buChar char="n"/>
              <a:defRPr/>
            </a:pPr>
            <a:r>
              <a:rPr lang="zh-CN" altLang="en-US" dirty="0"/>
              <a:t>再次，气候风险感知对保险需求的影响似乎比基于地理特征实际受到气候风险影响的程度更重要</a:t>
            </a:r>
            <a:endParaRPr lang="en-US" altLang="zh-CN" dirty="0"/>
          </a:p>
          <a:p>
            <a:pPr marL="1257300" lvl="2" indent="-342900" algn="just">
              <a:lnSpc>
                <a:spcPct val="150000"/>
              </a:lnSpc>
              <a:buFont typeface="Wingdings" panose="05000000000000000000" pitchFamily="2" charset="2"/>
              <a:buChar char="n"/>
              <a:defRPr/>
            </a:pPr>
            <a:r>
              <a:rPr lang="zh-CN" altLang="en-US" dirty="0"/>
              <a:t>最后，如果气候变化导致灾害发生概率适度增加，提供气候保险仍然是有利可图的，但如果发生概率增加过多，</a:t>
            </a:r>
            <a:endParaRPr lang="en-US" altLang="zh-CN" dirty="0"/>
          </a:p>
        </p:txBody>
      </p:sp>
    </p:spTree>
    <p:extLst>
      <p:ext uri="{BB962C8B-B14F-4D97-AF65-F5344CB8AC3E}">
        <p14:creationId xmlns:p14="http://schemas.microsoft.com/office/powerpoint/2010/main" val="1481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气候风险与房地产市场</a:t>
            </a:r>
          </a:p>
          <a:p>
            <a:pPr marL="800100" lvl="1" indent="-342900" algn="just">
              <a:lnSpc>
                <a:spcPct val="150000"/>
              </a:lnSpc>
              <a:buFont typeface="Wingdings" panose="05000000000000000000" pitchFamily="2" charset="2"/>
              <a:buChar char="n"/>
              <a:defRPr/>
            </a:pPr>
            <a:r>
              <a:rPr lang="en-US" altLang="zh-CN" sz="2000" dirty="0"/>
              <a:t>Bernstein </a:t>
            </a:r>
            <a:r>
              <a:rPr lang="zh-CN" altLang="en-US" sz="2000" dirty="0"/>
              <a:t>等（</a:t>
            </a:r>
            <a:r>
              <a:rPr lang="en-US" altLang="zh-CN" sz="2000" dirty="0"/>
              <a:t>2019</a:t>
            </a:r>
            <a:r>
              <a:rPr lang="zh-CN" altLang="en-US" sz="2000" dirty="0"/>
              <a:t>）以气候变化引起的海平面上升作为长期风险，房地产资产作为长期现金流代表，实证探讨了长期风险下市场为长期现金流的定价行为。</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房地产投资是一项持久的投资，而且通常被视为家庭最重要的资产。气候风险，尤其是海平面上升风险，对房地产市场产生的影响不容忽视。房地产市场是一个高度敏感的市场，任何环境变化都可能对其产生重大影响。</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首先，气候风险可能直接导致房地产价值的下降，如靠近海岸线的房产可能会被淹没或受到更频繁的风暴和海浪侵袭。</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其次，气候风险也可能影响房地产市场的交易。海平面上升可能导致居民房产偏好的改变，进而影响他们对房产的需求；此外，银行贷款政策的改变、保险费用的上涨等，也都可能影响到房地产市场的交易。</a:t>
            </a:r>
            <a:endParaRPr lang="en-US" altLang="zh-CN" dirty="0"/>
          </a:p>
        </p:txBody>
      </p:sp>
    </p:spTree>
    <p:extLst>
      <p:ext uri="{BB962C8B-B14F-4D97-AF65-F5344CB8AC3E}">
        <p14:creationId xmlns:p14="http://schemas.microsoft.com/office/powerpoint/2010/main" val="329769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气候风险与房地产市场</a:t>
            </a:r>
          </a:p>
          <a:p>
            <a:pPr marL="800100" lvl="1" indent="-342900" algn="just">
              <a:lnSpc>
                <a:spcPct val="150000"/>
              </a:lnSpc>
              <a:buFont typeface="Wingdings" panose="05000000000000000000" pitchFamily="2" charset="2"/>
              <a:buChar char="n"/>
              <a:defRPr/>
            </a:pPr>
            <a:r>
              <a:rPr lang="zh-CN" altLang="en-US" sz="2000" dirty="0"/>
              <a:t>科学界当前一致认为海平面上升是一种严重的气候风险，但海平面上升的幅度和时间是不确定的。</a:t>
            </a:r>
            <a:endParaRPr lang="en-US" altLang="zh-CN" sz="2000" dirty="0"/>
          </a:p>
          <a:p>
            <a:pPr marL="1257300" lvl="2" indent="-342900" algn="just">
              <a:lnSpc>
                <a:spcPct val="150000"/>
              </a:lnSpc>
              <a:buFont typeface="Wingdings" panose="05000000000000000000" pitchFamily="2" charset="2"/>
              <a:buChar char="n"/>
              <a:defRPr/>
            </a:pPr>
            <a:r>
              <a:rPr lang="en-US" altLang="zh-CN" sz="2000" dirty="0"/>
              <a:t>Stocker </a:t>
            </a:r>
            <a:r>
              <a:rPr lang="zh-CN" altLang="en-US" sz="2000" dirty="0"/>
              <a:t>等（</a:t>
            </a:r>
            <a:r>
              <a:rPr lang="en-US" altLang="zh-CN" sz="2000" dirty="0"/>
              <a:t>2014</a:t>
            </a:r>
            <a:r>
              <a:rPr lang="zh-CN" altLang="en-US" sz="2000" dirty="0"/>
              <a:t>）发布的广为人知的报告内包含了许多外部研究人员对海平面上升最坏情况的预测：下个世纪，全球平均海平面上升幅度在不足一米到超过两米不等。这些预测意味着严重的后果。例如，</a:t>
            </a:r>
            <a:r>
              <a:rPr lang="en-US" altLang="zh-CN" sz="2000" dirty="0"/>
              <a:t>Hauer</a:t>
            </a:r>
            <a:r>
              <a:rPr lang="zh-CN" altLang="en-US" sz="2000" dirty="0"/>
              <a:t>等（</a:t>
            </a:r>
            <a:r>
              <a:rPr lang="en-US" altLang="zh-CN" sz="2000" dirty="0"/>
              <a:t>2016</a:t>
            </a:r>
            <a:r>
              <a:rPr lang="zh-CN" altLang="en-US" sz="2000" dirty="0"/>
              <a:t>）发现，</a:t>
            </a:r>
            <a:r>
              <a:rPr lang="en-US" altLang="zh-CN" sz="2000" dirty="0"/>
              <a:t>1.8</a:t>
            </a:r>
            <a:r>
              <a:rPr lang="zh-CN" altLang="en-US" sz="2000" dirty="0"/>
              <a:t>米的海平面上升将淹没目前</a:t>
            </a:r>
            <a:r>
              <a:rPr lang="en-US" altLang="zh-CN" sz="2000" dirty="0"/>
              <a:t>600</a:t>
            </a:r>
            <a:r>
              <a:rPr lang="zh-CN" altLang="en-US" sz="2000" dirty="0"/>
              <a:t>万美国人居住的地区，地产信息服务商</a:t>
            </a:r>
            <a:r>
              <a:rPr lang="en-US" altLang="zh-CN" sz="2000" dirty="0"/>
              <a:t>Zillow</a:t>
            </a:r>
            <a:r>
              <a:rPr lang="zh-CN" altLang="en-US" sz="2000" dirty="0"/>
              <a:t>的工作也表明，近</a:t>
            </a:r>
            <a:r>
              <a:rPr lang="en-US" altLang="zh-CN" sz="2000" dirty="0"/>
              <a:t>1</a:t>
            </a:r>
            <a:r>
              <a:rPr lang="zh-CN" altLang="en-US" sz="2000" dirty="0"/>
              <a:t>万亿美元的沿海住宅房地产面临风险（</a:t>
            </a:r>
            <a:r>
              <a:rPr lang="en-US" altLang="zh-CN" sz="2000" dirty="0"/>
              <a:t>Rao</a:t>
            </a:r>
            <a:r>
              <a:rPr lang="zh-CN" altLang="en-US" sz="2000" dirty="0"/>
              <a:t>，</a:t>
            </a:r>
            <a:r>
              <a:rPr lang="en-US" altLang="zh-CN" sz="2000" dirty="0"/>
              <a:t>2017</a:t>
            </a:r>
            <a:r>
              <a:rPr lang="zh-CN" altLang="en-US" sz="2000" dirty="0"/>
              <a:t>）。</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这种风险是高度集中的，会给受影响的社区带来潜在的灾难性后果。房地产投资具有持久性，并且房地产迄今为止是许多家庭最主要的资产，这使得海平面上升以及由其造成的预期后果成为数以万计居民首要担忧的问题。</a:t>
            </a:r>
            <a:endParaRPr lang="en-US" altLang="zh-CN" dirty="0"/>
          </a:p>
        </p:txBody>
      </p:sp>
    </p:spTree>
    <p:extLst>
      <p:ext uri="{BB962C8B-B14F-4D97-AF65-F5344CB8AC3E}">
        <p14:creationId xmlns:p14="http://schemas.microsoft.com/office/powerpoint/2010/main" val="324102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气候风险与定价模型</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474642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经典资本资产定价模型与气候风险的引入</a:t>
            </a:r>
          </a:p>
          <a:p>
            <a:pPr marL="800100" lvl="1" indent="-342900" algn="just">
              <a:lnSpc>
                <a:spcPct val="150000"/>
              </a:lnSpc>
              <a:buFont typeface="Wingdings" panose="05000000000000000000" pitchFamily="2" charset="2"/>
              <a:buChar char="n"/>
              <a:defRPr/>
            </a:pPr>
            <a:r>
              <a:rPr lang="zh-CN" altLang="en-US" sz="2000" dirty="0"/>
              <a:t>资产定价理论试图理解</a:t>
            </a:r>
            <a:r>
              <a:rPr lang="zh-CN" altLang="en-US" sz="2000" b="1" dirty="0"/>
              <a:t>不确定</a:t>
            </a:r>
            <a:r>
              <a:rPr lang="zh-CN" altLang="en-US" sz="2000" dirty="0"/>
              <a:t>支付款项所要求的价格或价值，解释为什么一些资产的平均回报率高于其他资产。</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要对一项资产进行估值，必须要考虑到它的</a:t>
            </a:r>
            <a:r>
              <a:rPr lang="zh-CN" altLang="en-US" sz="2000" b="1" dirty="0"/>
              <a:t>延迟</a:t>
            </a:r>
            <a:r>
              <a:rPr lang="zh-CN" altLang="en-US" sz="2000" dirty="0"/>
              <a:t>和</a:t>
            </a:r>
            <a:r>
              <a:rPr lang="zh-CN" altLang="en-US" sz="2000" b="1" dirty="0"/>
              <a:t>支付风险</a:t>
            </a:r>
            <a:r>
              <a:rPr lang="zh-CN" altLang="en-US" sz="2000" dirty="0"/>
              <a:t>。时间的影响不难计算，而对风险如何进行修正则是影响资产价值更加重要的决定因素。</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从一个投资者的角度出发，会考虑存多少钱、消费多少钱以及持有什么样的</a:t>
            </a:r>
            <a:r>
              <a:rPr lang="zh-CN" altLang="en-US" sz="2000" b="1" dirty="0"/>
              <a:t>资产组合</a:t>
            </a:r>
            <a:r>
              <a:rPr lang="zh-CN" altLang="en-US" sz="2000" dirty="0"/>
              <a:t>。在这个问题中，投资者的</a:t>
            </a:r>
            <a:r>
              <a:rPr lang="zh-CN" altLang="en-US" sz="2000" b="1" dirty="0"/>
              <a:t>边际效用</a:t>
            </a:r>
            <a:r>
              <a:rPr lang="zh-CN" altLang="en-US" sz="2000" dirty="0"/>
              <a:t>被用于折现未来收益，而资产价格最终反映投资者所期望的</a:t>
            </a:r>
            <a:r>
              <a:rPr lang="zh-CN" altLang="en-US" sz="2000" b="1" dirty="0"/>
              <a:t>折现后收益</a:t>
            </a:r>
            <a:r>
              <a:rPr lang="zh-CN" altLang="en-US" sz="2000" dirty="0"/>
              <a:t>。</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气候变化是我们这个时代的决定性挑战之一，它可能会影响地球上几乎每个人的健康和福祉。此外，气候变化也为整个经济和金融体系带来了非常大的风险。</a:t>
            </a:r>
            <a:endParaRPr lang="en-US" altLang="zh-CN" sz="2000" dirty="0"/>
          </a:p>
        </p:txBody>
      </p:sp>
    </p:spTree>
    <p:extLst>
      <p:ext uri="{BB962C8B-B14F-4D97-AF65-F5344CB8AC3E}">
        <p14:creationId xmlns:p14="http://schemas.microsoft.com/office/powerpoint/2010/main" val="100556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气候风险与房地产市场</a:t>
            </a:r>
          </a:p>
          <a:p>
            <a:pPr marL="800100" lvl="1" indent="-342900" algn="just">
              <a:lnSpc>
                <a:spcPct val="150000"/>
              </a:lnSpc>
              <a:buFont typeface="Wingdings" panose="05000000000000000000" pitchFamily="2" charset="2"/>
              <a:buChar char="n"/>
              <a:defRPr/>
            </a:pPr>
            <a:r>
              <a:rPr lang="zh-CN" altLang="en-US" sz="2000" dirty="0"/>
              <a:t>虽然海平面上升是沿海房主首先关注的问题，但它们并不是气候变化给房地产价值带来风险的唯一渠道。</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气候变化的另一个突出风险是许多地区山火发生的危险程度越来越大。</a:t>
            </a:r>
            <a:endParaRPr lang="en-US" altLang="zh-CN" sz="2000" dirty="0"/>
          </a:p>
          <a:p>
            <a:pPr marL="1257300" lvl="2" indent="-342900" algn="just">
              <a:lnSpc>
                <a:spcPct val="150000"/>
              </a:lnSpc>
              <a:buFont typeface="Wingdings" panose="05000000000000000000" pitchFamily="2" charset="2"/>
              <a:buChar char="n"/>
              <a:defRPr/>
            </a:pPr>
            <a:r>
              <a:rPr lang="en-US" altLang="zh-CN" sz="2000" dirty="0"/>
              <a:t>Jeffery </a:t>
            </a:r>
            <a:r>
              <a:rPr lang="zh-CN" altLang="en-US" sz="2000" dirty="0"/>
              <a:t>等（</a:t>
            </a:r>
            <a:r>
              <a:rPr lang="en-US" altLang="zh-CN" sz="2000" dirty="0"/>
              <a:t>2021</a:t>
            </a:r>
            <a:r>
              <a:rPr lang="zh-CN" altLang="en-US" sz="2000" dirty="0"/>
              <a:t>）的报告发现，美国近 </a:t>
            </a:r>
            <a:r>
              <a:rPr lang="en-US" altLang="zh-CN" sz="2000" dirty="0"/>
              <a:t>776 000 </a:t>
            </a:r>
            <a:r>
              <a:rPr lang="zh-CN" altLang="en-US" sz="2000" dirty="0"/>
              <a:t>套房屋面临山林野火破坏的极端风险，相关重建成本价值超过</a:t>
            </a:r>
            <a:r>
              <a:rPr lang="en-US" altLang="zh-CN" sz="2000" dirty="0"/>
              <a:t>2210</a:t>
            </a:r>
            <a:r>
              <a:rPr lang="zh-CN" altLang="en-US" sz="2000" dirty="0"/>
              <a:t>亿美元。许多风险最大的房产位于加利福尼亚州大都会地区，但得克萨斯州和科罗拉多州的房产也有潜在的风险。</a:t>
            </a:r>
            <a:endParaRPr lang="en-US" altLang="zh-CN" sz="2000" dirty="0"/>
          </a:p>
          <a:p>
            <a:pPr marL="1257300" lvl="2" indent="-342900" algn="just">
              <a:lnSpc>
                <a:spcPct val="150000"/>
              </a:lnSpc>
              <a:buFont typeface="Wingdings" panose="05000000000000000000" pitchFamily="2" charset="2"/>
              <a:buChar char="n"/>
              <a:defRPr/>
            </a:pPr>
            <a:r>
              <a:rPr lang="en-US" altLang="zh-CN" sz="2000" dirty="0" err="1"/>
              <a:t>Garnache</a:t>
            </a:r>
            <a:r>
              <a:rPr lang="zh-CN" altLang="en-US" sz="2000" dirty="0"/>
              <a:t>和</a:t>
            </a:r>
            <a:r>
              <a:rPr lang="en-US" altLang="zh-CN" sz="2000" dirty="0" err="1"/>
              <a:t>Guilfoos</a:t>
            </a:r>
            <a:r>
              <a:rPr lang="zh-CN" altLang="en-US" sz="2000" dirty="0"/>
              <a:t>（</a:t>
            </a:r>
            <a:r>
              <a:rPr lang="en-US" altLang="zh-CN" sz="2000" dirty="0"/>
              <a:t>2019</a:t>
            </a:r>
            <a:r>
              <a:rPr lang="zh-CN" altLang="en-US" sz="2000" dirty="0"/>
              <a:t>）探索了此类野火风险是否被定价，并发现当房屋位于山林野火风险区域时，房价会下降。 </a:t>
            </a:r>
          </a:p>
          <a:p>
            <a:pPr marL="800100" lvl="1" indent="-342900" algn="just">
              <a:lnSpc>
                <a:spcPct val="150000"/>
              </a:lnSpc>
              <a:buFont typeface="Wingdings" panose="05000000000000000000" pitchFamily="2" charset="2"/>
              <a:buChar char="n"/>
              <a:defRPr/>
            </a:pPr>
            <a:r>
              <a:rPr lang="zh-CN" altLang="en-US" sz="2000" dirty="0"/>
              <a:t>由于大多数住宅房地产是用抵押贷款购买的，气候风险也将影响这些抵押贷款的估值。与此一致，近期的研究表明，山林野火风险等灾害导致抵押贷款违约增加（</a:t>
            </a:r>
            <a:r>
              <a:rPr lang="en-US" altLang="zh-CN" sz="2000" dirty="0" err="1"/>
              <a:t>Issler</a:t>
            </a:r>
            <a:r>
              <a:rPr lang="en-US" altLang="zh-CN" sz="2000" dirty="0"/>
              <a:t> et al.</a:t>
            </a:r>
            <a:r>
              <a:rPr lang="zh-CN" altLang="en-US" sz="2000" dirty="0"/>
              <a:t>， </a:t>
            </a:r>
            <a:r>
              <a:rPr lang="en-US" altLang="zh-CN" sz="2000" dirty="0"/>
              <a:t>2020</a:t>
            </a:r>
            <a:r>
              <a:rPr lang="zh-CN" altLang="en-US" sz="2000" dirty="0"/>
              <a:t>）。</a:t>
            </a:r>
            <a:endParaRPr lang="en-US" altLang="zh-CN" dirty="0"/>
          </a:p>
        </p:txBody>
      </p:sp>
    </p:spTree>
    <p:extLst>
      <p:ext uri="{BB962C8B-B14F-4D97-AF65-F5344CB8AC3E}">
        <p14:creationId xmlns:p14="http://schemas.microsoft.com/office/powerpoint/2010/main" val="1559167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实证证据</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67527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气候风险与房地产市场</a:t>
            </a:r>
          </a:p>
          <a:p>
            <a:pPr marL="800100" lvl="1" indent="-342900" algn="just">
              <a:lnSpc>
                <a:spcPct val="150000"/>
              </a:lnSpc>
              <a:buFont typeface="Wingdings" panose="05000000000000000000" pitchFamily="2" charset="2"/>
              <a:buChar char="n"/>
              <a:defRPr/>
            </a:pPr>
            <a:r>
              <a:rPr lang="zh-CN" altLang="en-US" sz="2000" dirty="0"/>
              <a:t>为了确定气候风险的定价，</a:t>
            </a:r>
            <a:r>
              <a:rPr lang="en-US" altLang="zh-CN" sz="2000" dirty="0"/>
              <a:t>Giglio</a:t>
            </a:r>
            <a:r>
              <a:rPr lang="zh-CN" altLang="en-US" sz="2000" dirty="0"/>
              <a:t>等（</a:t>
            </a:r>
            <a:r>
              <a:rPr lang="en-US" altLang="zh-CN" sz="2000" dirty="0"/>
              <a:t>2021b</a:t>
            </a:r>
            <a:r>
              <a:rPr lang="zh-CN" altLang="en-US" sz="2000" dirty="0"/>
              <a:t>）还基于文本信息构建了一个衡量住房市场对气候风险关注程度的指标。</a:t>
            </a:r>
            <a:endParaRPr lang="en-US" altLang="zh-CN" sz="2000" dirty="0"/>
          </a:p>
          <a:p>
            <a:pPr marL="1257300" lvl="2" indent="-342900" algn="just">
              <a:lnSpc>
                <a:spcPct val="150000"/>
              </a:lnSpc>
              <a:buFont typeface="Wingdings" panose="05000000000000000000" pitchFamily="2" charset="2"/>
              <a:buChar char="n"/>
              <a:defRPr/>
            </a:pPr>
            <a:r>
              <a:rPr lang="zh-CN" altLang="en-US" dirty="0"/>
              <a:t>为了构建这一随时间和空间而变化的衡量指标，该研究分析了大型在线房地产信息服务商</a:t>
            </a:r>
            <a:r>
              <a:rPr lang="en-US" altLang="zh-CN" dirty="0"/>
              <a:t>Zillow</a:t>
            </a:r>
            <a:r>
              <a:rPr lang="zh-CN" altLang="en-US" dirty="0"/>
              <a:t>对待出售和出租房产的文本描述。由此产生的气候关注指数是通过计算包含“飓风”“洪水”等与气候风险相关词语和短语的待售房产描述的比例来构建的。</a:t>
            </a:r>
            <a:endParaRPr lang="en-US" altLang="zh-CN" dirty="0"/>
          </a:p>
          <a:p>
            <a:pPr marL="1257300" lvl="2" indent="-342900" algn="just">
              <a:lnSpc>
                <a:spcPct val="150000"/>
              </a:lnSpc>
              <a:buFont typeface="Wingdings" panose="05000000000000000000" pitchFamily="2" charset="2"/>
              <a:buChar char="n"/>
              <a:defRPr/>
            </a:pPr>
            <a:r>
              <a:rPr lang="zh-CN" altLang="en-US" dirty="0"/>
              <a:t>大多数待售房产的描述中都包括一些强调其受气候风险影响较小的描述（如“不在洪涝区”“它很高”“很干燥”等描述）。如果待出售的房产不受气候风险的影响，这是值得在介绍中强调的事情，特别是在潜在买家更加关注气候风险的地区和时间段。</a:t>
            </a:r>
            <a:endParaRPr lang="en-US" altLang="zh-CN" dirty="0"/>
          </a:p>
          <a:p>
            <a:pPr marL="1257300" lvl="2" indent="-342900" algn="just">
              <a:lnSpc>
                <a:spcPct val="150000"/>
              </a:lnSpc>
              <a:buFont typeface="Wingdings" panose="05000000000000000000" pitchFamily="2" charset="2"/>
              <a:buChar char="n"/>
              <a:defRPr/>
            </a:pPr>
            <a:r>
              <a:rPr lang="zh-CN" altLang="en-US" dirty="0"/>
              <a:t>从空间变化来看，沿海地区对气候风险的关注程度更高，平均风险暴露程度更高。</a:t>
            </a:r>
            <a:endParaRPr lang="en-US" altLang="zh-CN" dirty="0"/>
          </a:p>
          <a:p>
            <a:pPr marL="1257300" lvl="2" indent="-342900" algn="just">
              <a:lnSpc>
                <a:spcPct val="150000"/>
              </a:lnSpc>
              <a:buFont typeface="Wingdings" panose="05000000000000000000" pitchFamily="2" charset="2"/>
              <a:buChar char="n"/>
              <a:defRPr/>
            </a:pPr>
            <a:r>
              <a:rPr lang="zh-CN" altLang="en-US" dirty="0"/>
              <a:t>在时间维度上，较大的自然灾害发生后，对气候风险的关注度显著增加。</a:t>
            </a:r>
            <a:endParaRPr lang="en-US" altLang="zh-CN" dirty="0"/>
          </a:p>
          <a:p>
            <a:pPr marL="1257300" lvl="2" indent="-342900" algn="just">
              <a:lnSpc>
                <a:spcPct val="150000"/>
              </a:lnSpc>
              <a:buFont typeface="Wingdings" panose="05000000000000000000" pitchFamily="2" charset="2"/>
              <a:buChar char="n"/>
              <a:defRPr/>
            </a:pPr>
            <a:r>
              <a:rPr lang="zh-CN" altLang="en-US" dirty="0"/>
              <a:t>通过使用这些数据，</a:t>
            </a:r>
            <a:r>
              <a:rPr lang="en-US" altLang="zh-CN" dirty="0"/>
              <a:t>Giglio</a:t>
            </a:r>
            <a:r>
              <a:rPr lang="zh-CN" altLang="en-US" dirty="0"/>
              <a:t>等（</a:t>
            </a:r>
            <a:r>
              <a:rPr lang="en-US" altLang="zh-CN" dirty="0"/>
              <a:t>2021b</a:t>
            </a:r>
            <a:r>
              <a:rPr lang="zh-CN" altLang="en-US" dirty="0"/>
              <a:t>）表明，虽然洪涝区的房产与其他类似的房产相比通常会溢价交易，但在高度关注气候风险的时期，这种溢价会减少。 </a:t>
            </a:r>
            <a:endParaRPr lang="en-US" altLang="zh-CN" sz="1600" dirty="0"/>
          </a:p>
        </p:txBody>
      </p:sp>
    </p:spTree>
    <p:extLst>
      <p:ext uri="{BB962C8B-B14F-4D97-AF65-F5344CB8AC3E}">
        <p14:creationId xmlns:p14="http://schemas.microsoft.com/office/powerpoint/2010/main" val="535753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相关案例</a:t>
            </a:r>
          </a:p>
        </p:txBody>
      </p:sp>
      <p:sp>
        <p:nvSpPr>
          <p:cNvPr id="7" name="矩形 6">
            <a:extLst>
              <a:ext uri="{FF2B5EF4-FFF2-40B4-BE49-F238E27FC236}">
                <a16:creationId xmlns:a16="http://schemas.microsoft.com/office/drawing/2014/main" id="{8ADD18CE-9C6F-52C1-16F3-6AA0D65E1E2B}"/>
              </a:ext>
            </a:extLst>
          </p:cNvPr>
          <p:cNvSpPr/>
          <p:nvPr/>
        </p:nvSpPr>
        <p:spPr>
          <a:xfrm>
            <a:off x="270062" y="852522"/>
            <a:ext cx="7677149" cy="566975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“卡特里娜”飓风重创美国保险业</a:t>
            </a:r>
          </a:p>
          <a:p>
            <a:pPr marL="800100" lvl="1" indent="-342900" algn="just">
              <a:lnSpc>
                <a:spcPct val="150000"/>
              </a:lnSpc>
              <a:buFont typeface="Wingdings" panose="05000000000000000000" pitchFamily="2" charset="2"/>
              <a:buChar char="n"/>
              <a:defRPr/>
            </a:pPr>
            <a:r>
              <a:rPr lang="en-US" altLang="zh-CN" sz="2000" dirty="0"/>
              <a:t>2005 </a:t>
            </a:r>
            <a:r>
              <a:rPr lang="zh-CN" altLang="en-US" sz="2000" dirty="0"/>
              <a:t>年</a:t>
            </a:r>
            <a:r>
              <a:rPr lang="en-US" altLang="zh-CN" sz="2000" dirty="0"/>
              <a:t>8</a:t>
            </a:r>
            <a:r>
              <a:rPr lang="zh-CN" altLang="en-US" sz="2000" dirty="0"/>
              <a:t>月，“卡特里娜”飓风在巴哈马群岛附近形成，其后于</a:t>
            </a:r>
            <a:r>
              <a:rPr lang="en-US" altLang="zh-CN" sz="2000" dirty="0"/>
              <a:t>8</a:t>
            </a:r>
            <a:r>
              <a:rPr lang="zh-CN" altLang="en-US" sz="2000" dirty="0"/>
              <a:t>月</a:t>
            </a:r>
            <a:r>
              <a:rPr lang="en-US" altLang="zh-CN" sz="2000" dirty="0"/>
              <a:t>24</a:t>
            </a:r>
            <a:r>
              <a:rPr lang="zh-CN" altLang="en-US" sz="2000" dirty="0"/>
              <a:t>日升级为飓风，并于美国佛罗里达州登陆，强度为小型飓风。随后数小时，该飓风进入墨西哥湾，并于</a:t>
            </a:r>
            <a:r>
              <a:rPr lang="en-US" altLang="zh-CN" sz="2000" dirty="0"/>
              <a:t>4</a:t>
            </a:r>
            <a:r>
              <a:rPr lang="zh-CN" altLang="en-US" sz="2000" dirty="0"/>
              <a:t>日后升级为五级飓风。“卡特里娜”于</a:t>
            </a:r>
            <a:r>
              <a:rPr lang="en-US" altLang="zh-CN" sz="2000" dirty="0"/>
              <a:t>8</a:t>
            </a:r>
            <a:r>
              <a:rPr lang="zh-CN" altLang="en-US" sz="2000" dirty="0"/>
              <a:t>月</a:t>
            </a:r>
            <a:r>
              <a:rPr lang="en-US" altLang="zh-CN" sz="2000" dirty="0"/>
              <a:t>29</a:t>
            </a:r>
            <a:r>
              <a:rPr lang="zh-CN" altLang="en-US" sz="2000" dirty="0"/>
              <a:t>日在密西西比河口登陆时为极大的三级飓风。风暴潮对美国路易斯安那州、密西西比州及亚拉巴马州造成灾难性的破坏。用来分隔庞恰特雷恩湖（</a:t>
            </a:r>
            <a:r>
              <a:rPr lang="en-US" altLang="zh-CN" sz="2000" dirty="0"/>
              <a:t>Lake Pontchartrain</a:t>
            </a:r>
            <a:r>
              <a:rPr lang="zh-CN" altLang="en-US" sz="2000" dirty="0"/>
              <a:t>）和路易斯安那州新奥尔良市的防洪堤因风暴潮而决堤，该市</a:t>
            </a:r>
            <a:r>
              <a:rPr lang="en-US" altLang="zh-CN" sz="2000" dirty="0"/>
              <a:t>80%</a:t>
            </a:r>
            <a:r>
              <a:rPr lang="zh-CN" altLang="en-US" sz="2000" dirty="0"/>
              <a:t>的地方遭洪水淹没。强风吹及美国内陆地区，阻碍了救援工作。“卡特里娜”飓风整体造成的财产损失可能高达</a:t>
            </a:r>
            <a:r>
              <a:rPr lang="en-US" altLang="zh-CN" sz="2000" dirty="0"/>
              <a:t>1080</a:t>
            </a:r>
            <a:r>
              <a:rPr lang="zh-CN" altLang="en-US" sz="2000" dirty="0"/>
              <a:t>亿美元，同时造成约</a:t>
            </a:r>
            <a:r>
              <a:rPr lang="en-US" altLang="zh-CN" sz="2000" dirty="0"/>
              <a:t>1200</a:t>
            </a:r>
            <a:r>
              <a:rPr lang="zh-CN" altLang="en-US" sz="2000" dirty="0"/>
              <a:t>人丧生，成为美国史上破坏最大的飓风之一</a:t>
            </a:r>
            <a:endParaRPr lang="en-US" altLang="zh-CN" sz="1600" dirty="0"/>
          </a:p>
        </p:txBody>
      </p:sp>
      <p:pic>
        <p:nvPicPr>
          <p:cNvPr id="2050" name="Picture 2">
            <a:extLst>
              <a:ext uri="{FF2B5EF4-FFF2-40B4-BE49-F238E27FC236}">
                <a16:creationId xmlns:a16="http://schemas.microsoft.com/office/drawing/2014/main" id="{9627459A-63CA-4CE8-B2C3-6516E734F2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63"/>
          <a:stretch/>
        </p:blipFill>
        <p:spPr bwMode="auto">
          <a:xfrm>
            <a:off x="8235157" y="1280165"/>
            <a:ext cx="3554805" cy="481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77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相关案例</a:t>
            </a:r>
          </a:p>
        </p:txBody>
      </p:sp>
      <p:sp>
        <p:nvSpPr>
          <p:cNvPr id="7" name="矩形 6">
            <a:extLst>
              <a:ext uri="{FF2B5EF4-FFF2-40B4-BE49-F238E27FC236}">
                <a16:creationId xmlns:a16="http://schemas.microsoft.com/office/drawing/2014/main" id="{8ADD18CE-9C6F-52C1-16F3-6AA0D65E1E2B}"/>
              </a:ext>
            </a:extLst>
          </p:cNvPr>
          <p:cNvSpPr/>
          <p:nvPr/>
        </p:nvSpPr>
        <p:spPr>
          <a:xfrm>
            <a:off x="270062" y="852522"/>
            <a:ext cx="11469220" cy="474642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“卡特里娜”飓风重创美国保险业</a:t>
            </a:r>
          </a:p>
          <a:p>
            <a:pPr marL="800100" lvl="1" indent="-342900" algn="just">
              <a:lnSpc>
                <a:spcPct val="150000"/>
              </a:lnSpc>
              <a:buFont typeface="Wingdings" panose="05000000000000000000" pitchFamily="2" charset="2"/>
              <a:buChar char="n"/>
              <a:defRPr/>
            </a:pPr>
            <a:r>
              <a:rPr lang="zh-CN" altLang="en-US" sz="2000" dirty="0"/>
              <a:t>“卡特里娜”飓风造成了严重的人员和财产损失，美国经济也不可避免地受到一定影响，而其中受影响最为严重的行业是保险业</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根据</a:t>
            </a:r>
            <a:r>
              <a:rPr lang="en-US" altLang="zh-CN" sz="2000" dirty="0"/>
              <a:t>Hartwig</a:t>
            </a:r>
            <a:r>
              <a:rPr lang="zh-CN" altLang="en-US" sz="2000" dirty="0"/>
              <a:t>和</a:t>
            </a:r>
            <a:r>
              <a:rPr lang="en-US" altLang="zh-CN" sz="2000" dirty="0"/>
              <a:t>Wilkinson</a:t>
            </a:r>
            <a:r>
              <a:rPr lang="zh-CN" altLang="en-US" sz="2000" dirty="0"/>
              <a:t>（</a:t>
            </a:r>
            <a:r>
              <a:rPr lang="en-US" altLang="zh-CN" sz="2000" dirty="0"/>
              <a:t>2010</a:t>
            </a:r>
            <a:r>
              <a:rPr lang="zh-CN" altLang="en-US" sz="2000" dirty="0"/>
              <a:t>）的统计报告，即便在此灾害发生五年后，它仍然是当时全球保险业历史上最大的单一损失事件，估计造成</a:t>
            </a:r>
            <a:r>
              <a:rPr lang="en-US" altLang="zh-CN" sz="2000" b="1" dirty="0"/>
              <a:t>411</a:t>
            </a:r>
            <a:r>
              <a:rPr lang="zh-CN" altLang="en-US" sz="2000" b="1" dirty="0"/>
              <a:t>亿美元的保险损失</a:t>
            </a:r>
            <a:r>
              <a:rPr lang="zh-CN" altLang="en-US" sz="2000" dirty="0"/>
              <a:t>（按</a:t>
            </a:r>
            <a:r>
              <a:rPr lang="en-US" altLang="zh-CN" sz="2000" dirty="0"/>
              <a:t>2009</a:t>
            </a:r>
            <a:r>
              <a:rPr lang="zh-CN" altLang="en-US" sz="2000" dirty="0"/>
              <a:t>年美元计价则为</a:t>
            </a:r>
            <a:r>
              <a:rPr lang="en-US" altLang="zh-CN" sz="2000" dirty="0"/>
              <a:t>451</a:t>
            </a:r>
            <a:r>
              <a:rPr lang="zh-CN" altLang="en-US" sz="2000" dirty="0"/>
              <a:t>亿美元），其中，需向企业支付的索赔约占一半，这是一个相当大的份额。遭受到损失的六个州共产生约 </a:t>
            </a:r>
            <a:r>
              <a:rPr lang="en-US" altLang="zh-CN" sz="2000" dirty="0"/>
              <a:t>170 </a:t>
            </a:r>
            <a:r>
              <a:rPr lang="zh-CN" altLang="en-US" sz="2000" dirty="0"/>
              <a:t>万起索赔，其中</a:t>
            </a:r>
            <a:r>
              <a:rPr lang="en-US" altLang="zh-CN" sz="2000" dirty="0"/>
              <a:t>120</a:t>
            </a:r>
            <a:r>
              <a:rPr lang="zh-CN" altLang="en-US" sz="2000" dirty="0"/>
              <a:t>万起索赔是针对个人财产，如房产等。此外，还有约</a:t>
            </a:r>
            <a:r>
              <a:rPr lang="en-US" altLang="zh-CN" sz="2000" dirty="0"/>
              <a:t>34</a:t>
            </a:r>
            <a:r>
              <a:rPr lang="zh-CN" altLang="en-US" sz="2000" dirty="0"/>
              <a:t>万辆受损车辆的索赔和</a:t>
            </a:r>
            <a:r>
              <a:rPr lang="en-US" altLang="zh-CN" sz="2000" dirty="0"/>
              <a:t>15</a:t>
            </a:r>
            <a:r>
              <a:rPr lang="zh-CN" altLang="en-US" sz="2000" dirty="0"/>
              <a:t>万笔商业索赔。</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这些数字还没有包括由美国国家洪水保险计划（</a:t>
            </a:r>
            <a:r>
              <a:rPr lang="en-US" altLang="zh-CN" sz="2000" dirty="0"/>
              <a:t>National Flood Insurance Program</a:t>
            </a:r>
            <a:r>
              <a:rPr lang="zh-CN" altLang="en-US" sz="2000" dirty="0"/>
              <a:t>）承保的 </a:t>
            </a:r>
            <a:r>
              <a:rPr lang="en-US" altLang="zh-CN" sz="2000" dirty="0"/>
              <a:t>161 </a:t>
            </a:r>
            <a:r>
              <a:rPr lang="zh-CN" altLang="en-US" sz="2000" dirty="0"/>
              <a:t>亿美元洪水损失，也未包括海上能源设施</a:t>
            </a:r>
            <a:r>
              <a:rPr lang="en-US" altLang="zh-CN" sz="2000" dirty="0"/>
              <a:t>20</a:t>
            </a:r>
            <a:r>
              <a:rPr lang="zh-CN" altLang="en-US" sz="2000" dirty="0"/>
              <a:t>亿～</a:t>
            </a:r>
            <a:r>
              <a:rPr lang="en-US" altLang="zh-CN" sz="2000" dirty="0"/>
              <a:t>30</a:t>
            </a:r>
            <a:r>
              <a:rPr lang="zh-CN" altLang="en-US" sz="2000" dirty="0"/>
              <a:t>亿美元的保险损失。</a:t>
            </a:r>
            <a:endParaRPr lang="en-US" altLang="zh-CN" sz="1600" dirty="0"/>
          </a:p>
        </p:txBody>
      </p:sp>
    </p:spTree>
    <p:extLst>
      <p:ext uri="{BB962C8B-B14F-4D97-AF65-F5344CB8AC3E}">
        <p14:creationId xmlns:p14="http://schemas.microsoft.com/office/powerpoint/2010/main" val="1516320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相关案例</a:t>
            </a:r>
          </a:p>
        </p:txBody>
      </p:sp>
      <p:sp>
        <p:nvSpPr>
          <p:cNvPr id="7" name="矩形 6">
            <a:extLst>
              <a:ext uri="{FF2B5EF4-FFF2-40B4-BE49-F238E27FC236}">
                <a16:creationId xmlns:a16="http://schemas.microsoft.com/office/drawing/2014/main" id="{8ADD18CE-9C6F-52C1-16F3-6AA0D65E1E2B}"/>
              </a:ext>
            </a:extLst>
          </p:cNvPr>
          <p:cNvSpPr/>
          <p:nvPr/>
        </p:nvSpPr>
        <p:spPr>
          <a:xfrm>
            <a:off x="270062" y="852522"/>
            <a:ext cx="7946091" cy="566975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“卡特里娜”飓风重创美国保险业</a:t>
            </a:r>
          </a:p>
          <a:p>
            <a:pPr marL="800100" lvl="1" indent="-342900" algn="just">
              <a:lnSpc>
                <a:spcPct val="150000"/>
              </a:lnSpc>
              <a:buFont typeface="Wingdings" panose="05000000000000000000" pitchFamily="2" charset="2"/>
              <a:buChar char="n"/>
              <a:defRPr/>
            </a:pPr>
            <a:r>
              <a:rPr lang="zh-CN" altLang="en-US" sz="2000" dirty="0"/>
              <a:t>对于财产、意外险保险公司和再保险公司来说，“卡特里娜”飓风也将被铭记为最重要的事件，这一年美国承保的巨灾损失达到创纪录的 </a:t>
            </a:r>
            <a:r>
              <a:rPr lang="en-US" altLang="zh-CN" sz="2000" b="1" dirty="0"/>
              <a:t>619 </a:t>
            </a:r>
            <a:r>
              <a:rPr lang="zh-CN" altLang="en-US" sz="2000" b="1" dirty="0"/>
              <a:t>亿美元</a:t>
            </a:r>
            <a:r>
              <a:rPr lang="zh-CN" altLang="en-US" sz="2000" dirty="0"/>
              <a:t>，是有史以来最高的年度巨灾损失</a:t>
            </a:r>
            <a:endParaRPr lang="en-US" altLang="zh-CN" sz="2000" dirty="0"/>
          </a:p>
          <a:p>
            <a:pPr marL="800100" lvl="1" indent="-342900" algn="just">
              <a:lnSpc>
                <a:spcPct val="150000"/>
              </a:lnSpc>
              <a:buFont typeface="Wingdings" panose="05000000000000000000" pitchFamily="2" charset="2"/>
              <a:buChar char="n"/>
              <a:defRPr/>
            </a:pPr>
            <a:r>
              <a:rPr lang="en-US" altLang="zh-CN" sz="2000" dirty="0"/>
              <a:t>2005 </a:t>
            </a:r>
            <a:r>
              <a:rPr lang="zh-CN" altLang="en-US" sz="2000" dirty="0"/>
              <a:t>年“卡特里娜”飓风的强度促使保险公司、再保险公司和公共政策制定者重新审视美国应当如何应对灾难性气候风险导致的经济后果。 </a:t>
            </a:r>
          </a:p>
          <a:p>
            <a:pPr marL="800100" lvl="1" indent="-342900" algn="just">
              <a:lnSpc>
                <a:spcPct val="150000"/>
              </a:lnSpc>
              <a:buFont typeface="Wingdings" panose="05000000000000000000" pitchFamily="2" charset="2"/>
              <a:buChar char="n"/>
              <a:defRPr/>
            </a:pPr>
            <a:r>
              <a:rPr lang="zh-CN" altLang="en-US" sz="2000" dirty="0"/>
              <a:t>“卡特里娜”飓风不仅彰显了保险和再保险行业在帮助个人和企业做好应对气候变化准备，并从潜在气候风险灾难影响中恢复过来等方面发挥的重要作用；还彰显了私有保险公司在应对气候风险过程中扮演的重要角色（即为受灾害影响的社区提供了快速、有效的经济复苏手段）。</a:t>
            </a:r>
            <a:endParaRPr lang="en-US" altLang="zh-CN" sz="1600" dirty="0"/>
          </a:p>
        </p:txBody>
      </p:sp>
      <p:pic>
        <p:nvPicPr>
          <p:cNvPr id="17410" name="Picture 2">
            <a:extLst>
              <a:ext uri="{FF2B5EF4-FFF2-40B4-BE49-F238E27FC236}">
                <a16:creationId xmlns:a16="http://schemas.microsoft.com/office/drawing/2014/main" id="{25E37E7D-C293-9131-725F-F94F40237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421" y="1519518"/>
            <a:ext cx="3642517" cy="457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0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气候风险与定价模型</a:t>
            </a: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87032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经典资本资产定价模型与气候风险的引入</a:t>
                </a:r>
              </a:p>
              <a:p>
                <a:pPr marL="800100" lvl="1" indent="-342900" algn="just">
                  <a:lnSpc>
                    <a:spcPct val="150000"/>
                  </a:lnSpc>
                  <a:buFont typeface="Wingdings" panose="05000000000000000000" pitchFamily="2" charset="2"/>
                  <a:buChar char="n"/>
                  <a:defRPr/>
                </a:pPr>
                <a:r>
                  <a:rPr lang="zh-CN" altLang="en-US" sz="2000" dirty="0"/>
                  <a:t>风险和风险偏好在决定应对气候变化的最优政策方面发挥着重要作用</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最基本的定价等式就源于求解</a:t>
                </a:r>
                <a:r>
                  <a:rPr lang="zh-CN" altLang="en-US" sz="2000" b="1" dirty="0"/>
                  <a:t>效用最大化问题</a:t>
                </a:r>
                <a:r>
                  <a:rPr lang="zh-CN" altLang="en-US" sz="2000" dirty="0"/>
                  <a:t>的一阶条件</a:t>
                </a:r>
              </a:p>
              <a:p>
                <a:pPr marL="800100" lvl="1" indent="-342900" algn="just">
                  <a:lnSpc>
                    <a:spcPct val="150000"/>
                  </a:lnSpc>
                  <a:buFont typeface="Wingdings" panose="05000000000000000000" pitchFamily="2" charset="2"/>
                  <a:buChar char="n"/>
                  <a:defRPr/>
                </a:pPr>
                <a:r>
                  <a:rPr lang="zh-CN" altLang="en-US" sz="2000" dirty="0"/>
                  <a:t>投资者效用函数：</a:t>
                </a:r>
                <a:endParaRPr lang="en-US" altLang="zh-CN" sz="2000" dirty="0"/>
              </a:p>
              <a:p>
                <a:pPr lvl="1" algn="just">
                  <a:lnSpc>
                    <a:spcPct val="150000"/>
                  </a:lnSpc>
                  <a:defRPr/>
                </a:pPr>
                <a14:m>
                  <m:oMathPara xmlns:m="http://schemas.openxmlformats.org/officeDocument/2006/math">
                    <m:oMathParaPr>
                      <m:jc m:val="centerGroup"/>
                    </m:oMathParaPr>
                    <m:oMath xmlns:m="http://schemas.openxmlformats.org/officeDocument/2006/math">
                      <m:r>
                        <a:rPr lang="en-US" altLang="zh-CN" sz="2000" i="1" kern="1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𝑈</m:t>
                      </m:r>
                      <m:d>
                        <m:d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e>
                      </m:d>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𝑢</m:t>
                      </m:r>
                      <m:d>
                        <m:d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e>
                      </m:d>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𝛽</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𝑢</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zh-CN" altLang="en-US" sz="2000" dirty="0"/>
                  <a:t>假设投资者可以以</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𝑝</m:t>
                        </m:r>
                      </m:e>
                      <m:sub>
                        <m:r>
                          <a:rPr lang="en-US" altLang="zh-CN" sz="2000">
                            <a:latin typeface="Cambria Math" panose="02040503050406030204" pitchFamily="18" charset="0"/>
                          </a:rPr>
                          <m:t>𝑡</m:t>
                        </m:r>
                      </m:sub>
                    </m:sSub>
                  </m:oMath>
                </a14:m>
                <a:r>
                  <a:rPr lang="zh-CN" altLang="en-US" sz="2000" dirty="0"/>
                  <a:t>的价格自由买卖和</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𝑥</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oMath>
                </a14:m>
                <a:r>
                  <a:rPr lang="zh-CN" altLang="en-US" sz="2000" dirty="0"/>
                  <a:t>一样收益的资产，那么应当买卖多少呢？为了找到答案，首先需要定义</a:t>
                </a:r>
                <a:r>
                  <a:rPr lang="en-US" altLang="zh-CN" sz="2000" dirty="0"/>
                  <a:t>e</a:t>
                </a:r>
                <a:r>
                  <a:rPr lang="zh-CN" altLang="en-US" sz="2000" dirty="0"/>
                  <a:t>为投资者原始消费水平（即未购买任何资产），定义</a:t>
                </a:r>
                <a:r>
                  <a:rPr lang="en-US" altLang="zh-CN" sz="2000" dirty="0"/>
                  <a:t>ξ</a:t>
                </a:r>
                <a:r>
                  <a:rPr lang="zh-CN" altLang="en-US" sz="2000" dirty="0"/>
                  <a:t>为投资者选择购买的资产数量；紧接着，投资者所面对的问题则可表示为：</a:t>
                </a:r>
                <a:endParaRPr lang="en-US" altLang="zh-CN" sz="2000" dirty="0"/>
              </a:p>
              <a:p>
                <a:pPr indent="0" algn="just">
                  <a:lnSpc>
                    <a:spcPct val="150000"/>
                  </a:lnSpc>
                  <a:buNone/>
                </a:pPr>
                <a14:m>
                  <m:oMathPara xmlns:m="http://schemas.openxmlformats.org/officeDocument/2006/math">
                    <m:oMathParaPr>
                      <m:jc m:val="centerGroup"/>
                    </m:oMathParaPr>
                    <m:oMath xmlns:m="http://schemas.openxmlformats.org/officeDocument/2006/math">
                      <m:func>
                        <m:funcPr>
                          <m:ctrlPr>
                            <a:rPr lang="zh-CN" altLang="zh-CN" sz="2000" i="1" kern="1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max</m:t>
                              </m:r>
                            </m:e>
                            <m:lim>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𝜉</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lim>
                          </m:limLow>
                        </m:fName>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𝑢</m:t>
                          </m:r>
                          <m:d>
                            <m:d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sub>
                              </m:sSub>
                            </m:e>
                          </m:d>
                        </m:e>
                      </m:func>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𝛽</m:t>
                      </m:r>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𝑢</m:t>
                      </m:r>
                      <m:d>
                        <m:d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e>
                      </m:d>
                    </m:oMath>
                  </m:oMathPara>
                </a14:m>
                <a:endParaRPr lang="zh-CN" altLang="zh-CN" sz="2000" kern="100" dirty="0">
                  <a:latin typeface="等线" panose="02010600030101010101" pitchFamily="2" charset="-122"/>
                  <a:cs typeface="Times New Roman" panose="02020603050405020304" pitchFamily="18" charset="0"/>
                </a:endParaRPr>
              </a:p>
              <a:p>
                <a:pPr indent="0" algn="just">
                  <a:lnSpc>
                    <a:spcPct val="150000"/>
                  </a:lnSpc>
                  <a:buNone/>
                </a:pPr>
                <a14:m>
                  <m:oMathPara xmlns:m="http://schemas.openxmlformats.org/officeDocument/2006/math">
                    <m:oMathParaPr>
                      <m:jc m:val="centerGroup"/>
                    </m:oMathParaPr>
                    <m:oMath xmlns:m="http://schemas.openxmlformats.org/officeDocument/2006/math">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𝑠</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𝜉</m:t>
                      </m:r>
                    </m:oMath>
                  </m:oMathPara>
                </a14:m>
                <a:endParaRPr lang="zh-CN" altLang="zh-CN" sz="2000" kern="100" dirty="0">
                  <a:latin typeface="等线" panose="02010600030101010101" pitchFamily="2" charset="-122"/>
                  <a:cs typeface="Times New Roman" panose="02020603050405020304" pitchFamily="18" charset="0"/>
                </a:endParaRPr>
              </a:p>
              <a:p>
                <a:pPr indent="0" algn="just">
                  <a:lnSpc>
                    <a:spcPct val="150000"/>
                  </a:lnSpc>
                  <a:buNone/>
                </a:pPr>
                <a14:m>
                  <m:oMathPara xmlns:m="http://schemas.openxmlformats.org/officeDocument/2006/math">
                    <m:oMathParaPr>
                      <m:jc m:val="centerGroup"/>
                    </m:oMathParaPr>
                    <m:oMath xmlns:m="http://schemas.openxmlformats.org/officeDocument/2006/math">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𝜉</m:t>
                      </m:r>
                    </m:oMath>
                  </m:oMathPara>
                </a14:m>
                <a:endParaRPr lang="zh-CN" altLang="en-US" sz="2000" dirty="0"/>
              </a:p>
              <a:p>
                <a:pPr marL="800100" lvl="1" indent="-342900" algn="just">
                  <a:lnSpc>
                    <a:spcPct val="150000"/>
                  </a:lnSpc>
                  <a:buFont typeface="Wingdings" panose="05000000000000000000" pitchFamily="2" charset="2"/>
                  <a:buChar char="n"/>
                  <a:defRPr/>
                </a:pPr>
                <a:endParaRPr lang="en-US" altLang="zh-CN" sz="2000" dirty="0"/>
              </a:p>
            </p:txBody>
          </p:sp>
        </mc:Choice>
        <mc:Fallback xmlns="">
          <p:sp>
            <p:nvSpPr>
              <p:cNvPr id="7" name="矩形 6">
                <a:extLst>
                  <a:ext uri="{FF2B5EF4-FFF2-40B4-BE49-F238E27FC236}">
                    <a16:creationId xmlns:a16="http://schemas.microsoft.com/office/drawing/2014/main" id="{8ADD18CE-9C6F-52C1-16F3-6AA0D65E1E2B}"/>
                  </a:ext>
                </a:extLst>
              </p:cNvPr>
              <p:cNvSpPr>
                <a:spLocks noRot="1" noChangeAspect="1" noMove="1" noResize="1" noEditPoints="1" noAdjustHandles="1" noChangeArrowheads="1" noChangeShapeType="1" noTextEdit="1"/>
              </p:cNvSpPr>
              <p:nvPr/>
            </p:nvSpPr>
            <p:spPr>
              <a:xfrm>
                <a:off x="296957" y="1040781"/>
                <a:ext cx="11280962" cy="5870325"/>
              </a:xfrm>
              <a:prstGeom prst="rect">
                <a:avLst/>
              </a:prstGeom>
              <a:blipFill>
                <a:blip r:embed="rId3"/>
                <a:stretch>
                  <a:fillRect l="-757" r="-5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876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气候风险与定价模型</a:t>
            </a: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553123"/>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经典资本资产定价模型与气候风险的引入</a:t>
                </a:r>
              </a:p>
              <a:p>
                <a:pPr marL="800100" lvl="1" indent="-342900" algn="just">
                  <a:lnSpc>
                    <a:spcPct val="150000"/>
                  </a:lnSpc>
                  <a:buFont typeface="Wingdings" panose="05000000000000000000" pitchFamily="2" charset="2"/>
                  <a:buChar char="n"/>
                  <a:defRPr/>
                </a:pPr>
                <a:r>
                  <a:rPr lang="zh-CN" altLang="en-US" sz="2000" dirty="0"/>
                  <a:t>将约束条件带入目标函数，对</a:t>
                </a:r>
                <a:r>
                  <a:rPr lang="en-US" altLang="zh-CN" sz="2000" dirty="0"/>
                  <a:t>ξ</a:t>
                </a:r>
                <a:r>
                  <a:rPr lang="zh-CN" altLang="en-US" sz="2000" dirty="0"/>
                  <a:t>求导并令其等于</a:t>
                </a:r>
                <a:r>
                  <a:rPr lang="en-US" altLang="zh-CN" sz="2000" dirty="0"/>
                  <a:t>0</a:t>
                </a:r>
                <a:r>
                  <a:rPr lang="zh-CN" altLang="en-US" sz="2000" dirty="0"/>
                  <a:t>，由此可得最优消费和最优资产组合选择的一阶条件：</a:t>
                </a:r>
                <a:endParaRPr lang="en-US" altLang="zh-CN" sz="2000" dirty="0"/>
              </a:p>
              <a:p>
                <a:pPr lvl="1" algn="just">
                  <a:lnSpc>
                    <a:spcPct val="150000"/>
                  </a:lnSpc>
                  <a:defRPr/>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𝑝</m:t>
                          </m:r>
                        </m:e>
                        <m:sub>
                          <m:r>
                            <a:rPr lang="en-US" altLang="zh-CN" sz="2000">
                              <a:latin typeface="Cambria Math" panose="02040503050406030204" pitchFamily="18" charset="0"/>
                            </a:rPr>
                            <m:t>𝑡</m:t>
                          </m:r>
                        </m:sub>
                      </m:sSub>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𝑢</m:t>
                          </m:r>
                        </m:e>
                        <m:sup>
                          <m:r>
                            <a:rPr lang="en-US" altLang="zh-CN" sz="2000">
                              <a:latin typeface="Cambria Math" panose="02040503050406030204" pitchFamily="18" charset="0"/>
                            </a:rPr>
                            <m:t>′</m:t>
                          </m:r>
                        </m:sup>
                      </m:sSup>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𝑐</m:t>
                              </m:r>
                            </m:e>
                            <m:sub>
                              <m:r>
                                <a:rPr lang="en-US" altLang="zh-CN" sz="2000">
                                  <a:latin typeface="Cambria Math" panose="02040503050406030204" pitchFamily="18" charset="0"/>
                                </a:rPr>
                                <m:t>𝑡</m:t>
                              </m:r>
                            </m:sub>
                          </m:sSub>
                        </m:e>
                      </m:d>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𝐸</m:t>
                          </m:r>
                        </m:e>
                        <m:sub>
                          <m:r>
                            <a:rPr lang="en-US" altLang="zh-CN" sz="2000">
                              <a:latin typeface="Cambria Math" panose="02040503050406030204" pitchFamily="18" charset="0"/>
                            </a:rPr>
                            <m:t>𝑡</m:t>
                          </m:r>
                        </m:sub>
                      </m:sSub>
                      <m:d>
                        <m:dPr>
                          <m:begChr m:val="["/>
                          <m:endChr m:val="]"/>
                          <m:ctrlPr>
                            <a:rPr lang="zh-CN" altLang="zh-CN" sz="2000" i="1">
                              <a:latin typeface="Cambria Math" panose="02040503050406030204" pitchFamily="18" charset="0"/>
                            </a:rPr>
                          </m:ctrlPr>
                        </m:dPr>
                        <m:e>
                          <m:r>
                            <a:rPr lang="en-US" altLang="zh-CN" sz="2000">
                              <a:latin typeface="Cambria Math" panose="02040503050406030204" pitchFamily="18" charset="0"/>
                            </a:rPr>
                            <m:t>𝛽</m:t>
                          </m:r>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𝑢</m:t>
                              </m:r>
                            </m:e>
                            <m:sup>
                              <m:r>
                                <a:rPr lang="en-US" altLang="zh-CN" sz="2000">
                                  <a:latin typeface="Cambria Math" panose="02040503050406030204" pitchFamily="18" charset="0"/>
                                </a:rPr>
                                <m:t>′</m:t>
                              </m:r>
                            </m:sup>
                          </m:sSup>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𝑐</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e>
                          </m:d>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𝑥</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e>
                      </m:d>
                    </m:oMath>
                  </m:oMathPara>
                </a14:m>
                <a:endParaRPr lang="en-US" altLang="zh-CN" sz="2000" dirty="0"/>
              </a:p>
              <a:p>
                <a:pPr marL="800100" lvl="1" indent="-342900" algn="just">
                  <a:lnSpc>
                    <a:spcPct val="150000"/>
                  </a:lnSpc>
                  <a:buFont typeface="Wingdings" panose="05000000000000000000" pitchFamily="2" charset="2"/>
                  <a:buChar char="n"/>
                  <a:defRPr/>
                </a:pPr>
                <a:r>
                  <a:rPr lang="zh-CN" altLang="en-US" sz="2000" dirty="0"/>
                  <a:t>或者：</a:t>
                </a:r>
                <a:endParaRPr lang="en-US" altLang="zh-CN" sz="2000" dirty="0"/>
              </a:p>
              <a:p>
                <a:pPr lvl="1" algn="just">
                  <a:lnSpc>
                    <a:spcPct val="150000"/>
                  </a:lnSpc>
                  <a:defRPr/>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𝑝</m:t>
                          </m:r>
                        </m:e>
                        <m:sub>
                          <m:r>
                            <a:rPr lang="en-US" altLang="zh-CN" sz="2000">
                              <a:latin typeface="Cambria Math" panose="02040503050406030204" pitchFamily="18" charset="0"/>
                            </a:rPr>
                            <m:t>𝑡</m:t>
                          </m:r>
                        </m:sub>
                      </m:sSub>
                      <m:r>
                        <a:rPr lang="en-US" altLang="zh-CN" sz="200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𝐸</m:t>
                          </m:r>
                        </m:e>
                        <m:sub>
                          <m:r>
                            <a:rPr lang="en-US" altLang="zh-CN" sz="2000">
                              <a:latin typeface="Cambria Math" panose="02040503050406030204" pitchFamily="18" charset="0"/>
                            </a:rPr>
                            <m:t>𝑡</m:t>
                          </m:r>
                        </m:sub>
                      </m:sSub>
                      <m:d>
                        <m:dPr>
                          <m:begChr m:val="["/>
                          <m:endChr m:val="]"/>
                          <m:ctrlPr>
                            <a:rPr lang="zh-CN" altLang="zh-CN" sz="2000" i="1">
                              <a:latin typeface="Cambria Math" panose="02040503050406030204" pitchFamily="18" charset="0"/>
                            </a:rPr>
                          </m:ctrlPr>
                        </m:dPr>
                        <m:e>
                          <m:r>
                            <a:rPr lang="en-US" altLang="zh-CN" sz="2000">
                              <a:latin typeface="Cambria Math" panose="02040503050406030204" pitchFamily="18" charset="0"/>
                            </a:rPr>
                            <m:t>𝛽</m:t>
                          </m:r>
                          <m:f>
                            <m:fPr>
                              <m:ctrlPr>
                                <a:rPr lang="zh-CN" altLang="zh-CN" sz="2000" i="1">
                                  <a:latin typeface="Cambria Math" panose="02040503050406030204" pitchFamily="18" charset="0"/>
                                </a:rPr>
                              </m:ctrlPr>
                            </m:fPr>
                            <m:num>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𝑢</m:t>
                                  </m:r>
                                </m:e>
                                <m:sup>
                                  <m:r>
                                    <a:rPr lang="en-US" altLang="zh-CN" sz="2000">
                                      <a:latin typeface="Cambria Math" panose="02040503050406030204" pitchFamily="18" charset="0"/>
                                    </a:rPr>
                                    <m:t>′</m:t>
                                  </m:r>
                                </m:sup>
                              </m:sSup>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𝑐</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e>
                              </m:d>
                            </m:num>
                            <m:den>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𝑢</m:t>
                                  </m:r>
                                </m:e>
                                <m:sup>
                                  <m:r>
                                    <a:rPr lang="en-US" altLang="zh-CN" sz="2000">
                                      <a:latin typeface="Cambria Math" panose="02040503050406030204" pitchFamily="18" charset="0"/>
                                    </a:rPr>
                                    <m:t>′</m:t>
                                  </m:r>
                                </m:sup>
                              </m:sSup>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𝑐</m:t>
                                      </m:r>
                                    </m:e>
                                    <m:sub>
                                      <m:r>
                                        <a:rPr lang="en-US" altLang="zh-CN" sz="2000">
                                          <a:latin typeface="Cambria Math" panose="02040503050406030204" pitchFamily="18" charset="0"/>
                                        </a:rPr>
                                        <m:t>𝑡</m:t>
                                      </m:r>
                                    </m:sub>
                                  </m:sSub>
                                </m:e>
                              </m:d>
                            </m:den>
                          </m:f>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𝑥</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e>
                      </m:d>
                    </m:oMath>
                  </m:oMathPara>
                </a14:m>
                <a:endParaRPr lang="en-US" altLang="zh-CN" sz="2000" dirty="0"/>
              </a:p>
              <a:p>
                <a:pPr marL="800100" lvl="1" indent="-342900" algn="just">
                  <a:lnSpc>
                    <a:spcPct val="150000"/>
                  </a:lnSpc>
                  <a:buFont typeface="Wingdings" panose="05000000000000000000" pitchFamily="2" charset="2"/>
                  <a:buChar char="n"/>
                  <a:defRPr/>
                </a:pPr>
                <a:endParaRPr lang="en-US" altLang="zh-CN" sz="2000" dirty="0"/>
              </a:p>
              <a:p>
                <a:pPr marL="800100" lvl="1" indent="-342900" algn="just">
                  <a:lnSpc>
                    <a:spcPct val="150000"/>
                  </a:lnSpc>
                  <a:buFont typeface="Wingdings" panose="05000000000000000000" pitchFamily="2" charset="2"/>
                  <a:buChar char="n"/>
                  <a:defRPr/>
                </a:pPr>
                <a:r>
                  <a:rPr lang="zh-CN" altLang="en-US" sz="2000" dirty="0"/>
                  <a:t>在给定未来报酬</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𝑥</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oMath>
                </a14:m>
                <a:r>
                  <a:rPr lang="zh-CN" altLang="en-US" sz="2000" dirty="0"/>
                  <a:t>，以及投资者消费选择</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𝑐</m:t>
                        </m:r>
                      </m:e>
                      <m:sub>
                        <m:r>
                          <a:rPr lang="en-US" altLang="zh-CN" sz="2000">
                            <a:latin typeface="Cambria Math" panose="02040503050406030204" pitchFamily="18" charset="0"/>
                          </a:rPr>
                          <m:t>𝑡</m:t>
                        </m:r>
                      </m:sub>
                    </m:sSub>
                  </m:oMath>
                </a14:m>
                <a:r>
                  <a:rPr lang="zh-CN" altLang="zh-CN" sz="2000" dirty="0"/>
                  <a:t>、</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𝑐</m:t>
                        </m:r>
                      </m:e>
                      <m:sub>
                        <m:r>
                          <a:rPr lang="en-US" altLang="zh-CN" sz="2000">
                            <a:latin typeface="Cambria Math" panose="02040503050406030204" pitchFamily="18" charset="0"/>
                          </a:rPr>
                          <m:t>𝑡</m:t>
                        </m:r>
                        <m:r>
                          <a:rPr lang="en-US" altLang="zh-CN" sz="2000">
                            <a:latin typeface="Cambria Math" panose="02040503050406030204" pitchFamily="18" charset="0"/>
                          </a:rPr>
                          <m:t>+1</m:t>
                        </m:r>
                      </m:sub>
                    </m:sSub>
                  </m:oMath>
                </a14:m>
                <a:r>
                  <a:rPr lang="zh-CN" altLang="en-US" sz="2000" dirty="0"/>
                  <a:t>的情况下，该公式说明期望的资产市场价格</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𝑝</m:t>
                        </m:r>
                      </m:e>
                      <m:sub>
                        <m:r>
                          <a:rPr lang="en-US" altLang="zh-CN" sz="2000">
                            <a:latin typeface="Cambria Math" panose="02040503050406030204" pitchFamily="18" charset="0"/>
                          </a:rPr>
                          <m:t>𝑡</m:t>
                        </m:r>
                      </m:sub>
                    </m:sSub>
                  </m:oMath>
                </a14:m>
                <a:r>
                  <a:rPr lang="zh-CN" altLang="en-US" sz="2000" dirty="0"/>
                  <a:t>应当是多少。</a:t>
                </a:r>
              </a:p>
              <a:p>
                <a:pPr marL="800100" lvl="1" indent="-342900" algn="just">
                  <a:lnSpc>
                    <a:spcPct val="150000"/>
                  </a:lnSpc>
                  <a:buFont typeface="Wingdings" panose="05000000000000000000" pitchFamily="2" charset="2"/>
                  <a:buChar char="n"/>
                  <a:defRPr/>
                </a:pPr>
                <a:endParaRPr lang="en-US" altLang="zh-CN" sz="2000" dirty="0"/>
              </a:p>
            </p:txBody>
          </p:sp>
        </mc:Choice>
        <mc:Fallback xmlns="">
          <p:sp>
            <p:nvSpPr>
              <p:cNvPr id="7" name="矩形 6">
                <a:extLst>
                  <a:ext uri="{FF2B5EF4-FFF2-40B4-BE49-F238E27FC236}">
                    <a16:creationId xmlns:a16="http://schemas.microsoft.com/office/drawing/2014/main" id="{8ADD18CE-9C6F-52C1-16F3-6AA0D65E1E2B}"/>
                  </a:ext>
                </a:extLst>
              </p:cNvPr>
              <p:cNvSpPr>
                <a:spLocks noRot="1" noChangeAspect="1" noMove="1" noResize="1" noEditPoints="1" noAdjustHandles="1" noChangeArrowheads="1" noChangeShapeType="1" noTextEdit="1"/>
              </p:cNvSpPr>
              <p:nvPr/>
            </p:nvSpPr>
            <p:spPr>
              <a:xfrm>
                <a:off x="296957" y="1040781"/>
                <a:ext cx="11280962" cy="5553123"/>
              </a:xfrm>
              <a:prstGeom prst="rect">
                <a:avLst/>
              </a:prstGeom>
              <a:blipFill>
                <a:blip r:embed="rId3"/>
                <a:stretch>
                  <a:fillRect l="-757" r="-5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943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气候风险与定价模型</a:t>
            </a:r>
          </a:p>
        </p:txBody>
      </p:sp>
      <p:sp>
        <p:nvSpPr>
          <p:cNvPr id="7" name="矩形 6">
            <a:extLst>
              <a:ext uri="{FF2B5EF4-FFF2-40B4-BE49-F238E27FC236}">
                <a16:creationId xmlns:a16="http://schemas.microsoft.com/office/drawing/2014/main" id="{8ADD18CE-9C6F-52C1-16F3-6AA0D65E1E2B}"/>
              </a:ext>
            </a:extLst>
          </p:cNvPr>
          <p:cNvSpPr/>
          <p:nvPr/>
        </p:nvSpPr>
        <p:spPr>
          <a:xfrm>
            <a:off x="296957" y="1040781"/>
            <a:ext cx="11280962"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经典资本资产定价模型与气候风险的引入</a:t>
            </a:r>
          </a:p>
          <a:p>
            <a:pPr marL="800100" lvl="1" indent="-342900" algn="just">
              <a:lnSpc>
                <a:spcPct val="150000"/>
              </a:lnSpc>
              <a:buFont typeface="Wingdings" panose="05000000000000000000" pitchFamily="2" charset="2"/>
              <a:buChar char="n"/>
              <a:defRPr/>
            </a:pPr>
            <a:r>
              <a:rPr lang="zh-CN" altLang="en-US" sz="2000" dirty="0"/>
              <a:t>金融市场是缓解和对冲气候风险的主要工具。</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随着我们向环境可持续的经济发展过渡，它可以通过促进投资资本流向绿色项目、远离棕色行业和公司，来降低气候风险。</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金融市场在缓解气候风险方面发挥作用的表现也包括绿色债券的金融创新和具有气候意识的公募基金数量增加。</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金融市场也为</a:t>
            </a:r>
            <a:r>
              <a:rPr lang="zh-CN" altLang="en-US" sz="2000" b="1" dirty="0"/>
              <a:t>对冲气候风险</a:t>
            </a:r>
            <a:r>
              <a:rPr lang="zh-CN" altLang="en-US" sz="2000" dirty="0"/>
              <a:t>提供了场所。</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金融市场基本的功能之一就是分担和转移风险。</a:t>
            </a:r>
            <a:endParaRPr lang="en-US" altLang="zh-CN" sz="2000" dirty="0"/>
          </a:p>
          <a:p>
            <a:pPr marL="1714500" lvl="3" indent="-342900" algn="just">
              <a:lnSpc>
                <a:spcPct val="150000"/>
              </a:lnSpc>
              <a:buFont typeface="Wingdings" panose="05000000000000000000" pitchFamily="2" charset="2"/>
              <a:buChar char="n"/>
              <a:defRPr/>
            </a:pPr>
            <a:r>
              <a:rPr lang="zh-CN" altLang="en-US" sz="2000" dirty="0"/>
              <a:t>虽然气候风险是一种综合风险，但不同的公司和地区面临的气候变化风险的异质性提供了风险分担机会。同样，适应性和风险容忍度的异质性使得一些投资者比其他人更适合承担这种风险。</a:t>
            </a:r>
            <a:endParaRPr lang="en-US" altLang="zh-CN" sz="2000" dirty="0"/>
          </a:p>
        </p:txBody>
      </p:sp>
    </p:spTree>
    <p:extLst>
      <p:ext uri="{BB962C8B-B14F-4D97-AF65-F5344CB8AC3E}">
        <p14:creationId xmlns:p14="http://schemas.microsoft.com/office/powerpoint/2010/main" val="111623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理论模型</a:t>
            </a: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599843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模型设定</a:t>
                </a:r>
              </a:p>
              <a:p>
                <a:pPr marL="800100" lvl="1" indent="-342900" algn="just">
                  <a:lnSpc>
                    <a:spcPct val="150000"/>
                  </a:lnSpc>
                  <a:buFont typeface="Wingdings" panose="05000000000000000000" pitchFamily="2" charset="2"/>
                  <a:buChar char="n"/>
                  <a:defRPr/>
                </a:pPr>
                <a:r>
                  <a:rPr lang="zh-CN" altLang="en-US" sz="2000" dirty="0"/>
                  <a:t>为了引入经济模型，必须对与气候变化过程和经济相关的不确定性的主要来源有充分认知。可能的来源包括关于未来经济活动路径的不确定性、未来气候的演变以及模型本身的各个组成部分。每种不确定性来源对均衡价格和风险溢价都有不同的影响。 </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模型假设一个代表性代理人的经济，并直接指定均衡消费增长以及气候变化的动态演变过程</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总消费增长的演变过程：</a:t>
                </a:r>
                <a:endParaRPr lang="en-US" altLang="zh-CN" sz="2000" dirty="0"/>
              </a:p>
              <a:p>
                <a:pPr indent="0" algn="ctr">
                  <a:lnSpc>
                    <a:spcPct val="150000"/>
                  </a:lnSpc>
                  <a:buNone/>
                </a:pPr>
                <a14:m>
                  <m:oMathPara xmlns:m="http://schemas.openxmlformats.org/officeDocument/2006/math">
                    <m:oMathParaPr>
                      <m:jc m:val="centerGroup"/>
                    </m:oMathParaPr>
                    <m:oMath xmlns:m="http://schemas.openxmlformats.org/officeDocument/2006/math">
                      <m:eqArr>
                        <m:eqArrPr>
                          <m:ctrlPr>
                            <a:rPr lang="zh-CN" altLang="zh-CN" sz="2000" i="1" kern="1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ctrlPr>
                        </m:eqArrPr>
                        <m:e>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𝜇</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𝐽</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e>
                      </m:eqArr>
                    </m:oMath>
                  </m:oMathPara>
                </a14:m>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ctr">
                  <a:lnSpc>
                    <a:spcPct val="150000"/>
                  </a:lnSpc>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𝑥</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𝜌</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𝐽</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e>
                      </m:eqArr>
                    </m:oMath>
                  </m:oMathPara>
                </a14:m>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ctr">
                  <a:lnSpc>
                    <a:spcPct val="150000"/>
                  </a:lnSpc>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𝜆</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𝛼</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𝜈</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𝜒</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𝐽</m:t>
                              </m:r>
                            </m:e>
                            <m:sub>
                              <m:r>
                                <a:rPr lang="en-US" altLang="zh-CN" sz="2000"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e>
                      </m:eqArr>
                    </m:oMath>
                  </m:oMathPara>
                </a14:m>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800100" lvl="1" indent="-342900" algn="just">
                  <a:lnSpc>
                    <a:spcPct val="150000"/>
                  </a:lnSpc>
                  <a:buFont typeface="Wingdings" panose="05000000000000000000" pitchFamily="2" charset="2"/>
                  <a:buChar char="n"/>
                  <a:defRPr/>
                </a:pPr>
                <a:r>
                  <a:rPr lang="en-US" altLang="zh-CN" sz="2000" dirty="0"/>
                  <a:t>J</a:t>
                </a:r>
                <a:r>
                  <a:rPr lang="zh-CN" altLang="en-US" sz="2000" dirty="0"/>
                  <a:t>为这个经济体中唯一的冲击，可以帮助对比构建气候风险模型的两种主流方法</a:t>
                </a:r>
                <a:endParaRPr lang="en-US" altLang="zh-CN" sz="2000" dirty="0"/>
              </a:p>
              <a:p>
                <a:pPr marL="1257300" lvl="2" indent="-342900" algn="just">
                  <a:lnSpc>
                    <a:spcPct val="150000"/>
                  </a:lnSpc>
                  <a:buFont typeface="Wingdings" panose="05000000000000000000" pitchFamily="2" charset="2"/>
                  <a:buChar char="n"/>
                  <a:defRPr/>
                </a:pPr>
                <a:r>
                  <a:rPr lang="zh-CN" altLang="en-US" dirty="0"/>
                  <a:t>第一种方法强调了气候变化作为经济直接风险来源的路径的不确定性</a:t>
                </a:r>
                <a:endParaRPr lang="en-US" altLang="zh-CN" dirty="0"/>
              </a:p>
              <a:p>
                <a:pPr marL="1257300" lvl="2" indent="-342900" algn="just">
                  <a:lnSpc>
                    <a:spcPct val="150000"/>
                  </a:lnSpc>
                  <a:buFont typeface="Wingdings" panose="05000000000000000000" pitchFamily="2" charset="2"/>
                  <a:buChar char="n"/>
                  <a:defRPr/>
                </a:pPr>
                <a:r>
                  <a:rPr lang="zh-CN" altLang="en-US" dirty="0"/>
                  <a:t>第二种方法的出发点则是观察到气候的演变及其损害与经济活动密切相关，在这种方法中，气候损害的不确定性主要来自对未来经济活动路径的不确定性</a:t>
                </a:r>
                <a:endParaRPr lang="en-US" altLang="zh-CN" dirty="0"/>
              </a:p>
            </p:txBody>
          </p:sp>
        </mc:Choice>
        <mc:Fallback xmlns="">
          <p:sp>
            <p:nvSpPr>
              <p:cNvPr id="7" name="矩形 6">
                <a:extLst>
                  <a:ext uri="{FF2B5EF4-FFF2-40B4-BE49-F238E27FC236}">
                    <a16:creationId xmlns:a16="http://schemas.microsoft.com/office/drawing/2014/main" id="{8ADD18CE-9C6F-52C1-16F3-6AA0D65E1E2B}"/>
                  </a:ext>
                </a:extLst>
              </p:cNvPr>
              <p:cNvSpPr>
                <a:spLocks noRot="1" noChangeAspect="1" noMove="1" noResize="1" noEditPoints="1" noAdjustHandles="1" noChangeArrowheads="1" noChangeShapeType="1" noTextEdit="1"/>
              </p:cNvSpPr>
              <p:nvPr/>
            </p:nvSpPr>
            <p:spPr>
              <a:xfrm>
                <a:off x="270063" y="852522"/>
                <a:ext cx="11280962" cy="5998437"/>
              </a:xfrm>
              <a:prstGeom prst="rect">
                <a:avLst/>
              </a:prstGeom>
              <a:blipFill>
                <a:blip r:embed="rId3"/>
                <a:stretch>
                  <a:fillRect l="-702" r="-540" b="-7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366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理论模型</a:t>
            </a:r>
          </a:p>
        </p:txBody>
      </p:sp>
      <p:sp>
        <p:nvSpPr>
          <p:cNvPr id="7" name="矩形 6">
            <a:extLst>
              <a:ext uri="{FF2B5EF4-FFF2-40B4-BE49-F238E27FC236}">
                <a16:creationId xmlns:a16="http://schemas.microsoft.com/office/drawing/2014/main" id="{8ADD18CE-9C6F-52C1-16F3-6AA0D65E1E2B}"/>
              </a:ext>
            </a:extLst>
          </p:cNvPr>
          <p:cNvSpPr/>
          <p:nvPr/>
        </p:nvSpPr>
        <p:spPr>
          <a:xfrm>
            <a:off x="270063" y="852522"/>
            <a:ext cx="11280962" cy="382309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模型设定：气候变化路径的不确定性</a:t>
            </a:r>
          </a:p>
          <a:p>
            <a:pPr marL="800100" lvl="1" indent="-342900" algn="just">
              <a:lnSpc>
                <a:spcPct val="150000"/>
              </a:lnSpc>
              <a:buFont typeface="Wingdings" panose="05000000000000000000" pitchFamily="2" charset="2"/>
              <a:buChar char="n"/>
              <a:defRPr/>
            </a:pPr>
            <a:r>
              <a:rPr lang="zh-CN" altLang="en-US" sz="2000" dirty="0"/>
              <a:t>在这类模型中，不确定性的主要来源是关于</a:t>
            </a:r>
            <a:r>
              <a:rPr lang="zh-CN" altLang="en-US" sz="2000" b="1" dirty="0"/>
              <a:t>未来气候变化的路径</a:t>
            </a:r>
            <a:r>
              <a:rPr lang="zh-CN" altLang="en-US" sz="2000" dirty="0"/>
              <a:t>，这种气候灾难往往是由气候临界点引发的</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气候灾害的发生也会影响经济的未来路径，因为它直接影响预期的消费增长</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该模型考虑了气候变化和经济之间的反馈效应。这种效应意味着，气候风险会影响经济（当气候灾害发生时），而经济活动也可消费对气候风险概率影响气候风险</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当以消费衡量的经济活动强度较高时，气候风险增加，但当气候冲击出现时，消费降低。</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在这个模型中，除了气候冲击之外，不存在其他关于经济活动路径的不确定性来源。</a:t>
            </a:r>
            <a:endParaRPr lang="en-US" altLang="zh-CN" sz="2000" dirty="0"/>
          </a:p>
        </p:txBody>
      </p:sp>
    </p:spTree>
    <p:extLst>
      <p:ext uri="{BB962C8B-B14F-4D97-AF65-F5344CB8AC3E}">
        <p14:creationId xmlns:p14="http://schemas.microsoft.com/office/powerpoint/2010/main" val="2671335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TotalTime>
  <Words>7880</Words>
  <Application>Microsoft Office PowerPoint</Application>
  <PresentationFormat>宽屏</PresentationFormat>
  <Paragraphs>334</Paragraphs>
  <Slides>44</Slides>
  <Notes>41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44</vt:i4>
      </vt:variant>
    </vt:vector>
  </HeadingPairs>
  <TitlesOfParts>
    <vt:vector size="50" baseType="lpstr">
      <vt:lpstr>等线</vt:lpstr>
      <vt:lpstr>微软雅黑</vt:lpstr>
      <vt:lpstr>Arial</vt:lpstr>
      <vt:lpstr>Cambria Math</vt:lpstr>
      <vt:lpstr>Wingdings</vt:lpstr>
      <vt:lpstr>Designed by OfficePLUS</vt:lpstr>
      <vt:lpstr>气候金融  </vt:lpstr>
      <vt:lpstr>第五章 气候资产定价</vt:lpstr>
      <vt:lpstr>主要内容</vt:lpstr>
      <vt:lpstr>气候风险与定价模型</vt:lpstr>
      <vt:lpstr>气候风险与定价模型</vt:lpstr>
      <vt:lpstr>气候风险与定价模型</vt:lpstr>
      <vt:lpstr>气候风险与定价模型</vt:lpstr>
      <vt:lpstr>理论模型</vt:lpstr>
      <vt:lpstr>理论模型</vt:lpstr>
      <vt:lpstr>理论模型</vt:lpstr>
      <vt:lpstr>理论模型</vt:lpstr>
      <vt:lpstr>理论模型</vt:lpstr>
      <vt:lpstr>理论模型</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实证证据</vt:lpstr>
      <vt:lpstr>相关案例</vt:lpstr>
      <vt:lpstr>相关案例</vt:lpstr>
      <vt:lpstr>相关案例</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19</cp:revision>
  <dcterms:created xsi:type="dcterms:W3CDTF">2023-07-20T03:04:31Z</dcterms:created>
  <dcterms:modified xsi:type="dcterms:W3CDTF">2024-12-29T11:41:26Z</dcterms:modified>
</cp:coreProperties>
</file>